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56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63" r:id="rId13"/>
    <p:sldId id="286" r:id="rId14"/>
    <p:sldId id="285" r:id="rId15"/>
    <p:sldId id="284" r:id="rId16"/>
    <p:sldId id="283" r:id="rId17"/>
    <p:sldId id="282" r:id="rId18"/>
    <p:sldId id="281" r:id="rId19"/>
    <p:sldId id="280" r:id="rId20"/>
    <p:sldId id="279" r:id="rId21"/>
    <p:sldId id="278" r:id="rId22"/>
    <p:sldId id="277" r:id="rId23"/>
    <p:sldId id="276" r:id="rId24"/>
    <p:sldId id="275" r:id="rId25"/>
    <p:sldId id="28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EEC4"/>
    <a:srgbClr val="92706C"/>
    <a:srgbClr val="A6A6A6"/>
    <a:srgbClr val="215F9A"/>
    <a:srgbClr val="46B1E1"/>
    <a:srgbClr val="FFC000"/>
    <a:srgbClr val="FF0000"/>
    <a:srgbClr val="C00000"/>
    <a:srgbClr val="F6C6AD"/>
    <a:srgbClr val="A6C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93083" autoAdjust="0"/>
  </p:normalViewPr>
  <p:slideViewPr>
    <p:cSldViewPr snapToGrid="0">
      <p:cViewPr varScale="1">
        <p:scale>
          <a:sx n="82" d="100"/>
          <a:sy n="82" d="100"/>
        </p:scale>
        <p:origin x="74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8396-9BB9-063E-AA91-BA4074305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F5952-A5C9-407D-4833-B7EFED9DE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25786-F954-C655-EE3F-130367F71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44B0-9A70-4589-B5AD-1049677E48CC}" type="datetimeFigureOut">
              <a:rPr lang="en-US" smtClean="0"/>
              <a:t>12-Jun-25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EF84E-A733-5C23-D62F-729CD663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55E2F-810D-2532-DFFD-212CDC12E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49581-EAD3-422E-869B-D2E88B117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81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7623-B9FC-4BA4-74F9-A08407D9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99C68-D89B-4DF1-CC6D-AFFFC3CD0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B894C-98E8-796B-FBD6-728A2A3C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44B0-9A70-4589-B5AD-1049677E48CC}" type="datetimeFigureOut">
              <a:rPr lang="en-US" smtClean="0"/>
              <a:t>12-Jun-25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2F62B-04E1-275D-9B5A-C798873C1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43F2E-49F1-E5A3-FF14-4A559E56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49581-EAD3-422E-869B-D2E88B117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11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02DF73-37FA-FE65-A03C-9EEE63310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D777BF-5B27-6B19-33E4-823FC8421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4046C-F9FB-5DE3-AF47-6524EA1D3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44B0-9A70-4589-B5AD-1049677E48CC}" type="datetimeFigureOut">
              <a:rPr lang="en-US" smtClean="0"/>
              <a:t>12-Jun-25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74BF4-A1FB-9DBE-9F6E-0F98D45AD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9FA9B-DA75-BBE5-4114-02B9B91B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49581-EAD3-422E-869B-D2E88B117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59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95CA-5C8C-78A8-A10D-0BBDAFDFE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0CFA4-BE9E-1E98-12B9-FF8268246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6A6F3-D8AA-FD09-6F31-E7B220435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44B0-9A70-4589-B5AD-1049677E48CC}" type="datetimeFigureOut">
              <a:rPr lang="en-US" smtClean="0"/>
              <a:t>12-Jun-25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F32F1-A55D-CD55-0D10-985448BD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9C073-2438-D4A6-199F-1C8F4682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49581-EAD3-422E-869B-D2E88B117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3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E8EF-2774-A3DC-09CE-4C973CBF3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A582D-0FC4-9355-D499-6988972FF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04DC2-723F-E6EC-0C31-6F5354BAB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44B0-9A70-4589-B5AD-1049677E48CC}" type="datetimeFigureOut">
              <a:rPr lang="en-US" smtClean="0"/>
              <a:t>12-Jun-25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0865C-2502-5702-851A-D5F2DD696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C6436-FC9B-5300-F143-B6E0E2F7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49581-EAD3-422E-869B-D2E88B117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72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FFA0D-A552-548D-A630-B3072D646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FFCBF-FF89-47D2-9DF3-A8CB2EC6E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F1DA0-6D33-8719-F704-3B793F1BA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3823B-B337-4EA9-B658-80B3EC1A2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44B0-9A70-4589-B5AD-1049677E48CC}" type="datetimeFigureOut">
              <a:rPr lang="en-US" smtClean="0"/>
              <a:t>12-Jun-25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C2ADC-7452-1C5D-C1AB-C30F8D2A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2F73C-FF05-5FC5-F005-03414E97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49581-EAD3-422E-869B-D2E88B117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35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D3EA-EEA9-05E5-14DD-1B125326F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0719B-FF01-048A-A5DB-5B469FFB0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22C57-A6DB-9E2B-385F-1121A863A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93D202-061D-3B69-D21D-3DF3D0748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C66AC1-5FED-99B5-EF35-342520F6B9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930069-7A52-BB46-96AC-6A6CA6DC1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44B0-9A70-4589-B5AD-1049677E48CC}" type="datetimeFigureOut">
              <a:rPr lang="en-US" smtClean="0"/>
              <a:t>12-Jun-25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83DC9B-2513-F000-B44E-7246A40C9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852165-4684-DA64-309D-41F1636F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49581-EAD3-422E-869B-D2E88B117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51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7C4E-5707-E572-7509-91FA3C71E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5243A5-157F-E507-6434-12FCBABAE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44B0-9A70-4589-B5AD-1049677E48CC}" type="datetimeFigureOut">
              <a:rPr lang="en-US" smtClean="0"/>
              <a:t>12-Jun-25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6CF93-5235-7BC5-E09A-EE831BEA9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8459E3-8FBB-DB5C-D8C8-ABE99A9A1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49581-EAD3-422E-869B-D2E88B117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95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1C048-FF0B-46E8-F18C-CC966E07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44B0-9A70-4589-B5AD-1049677E48CC}" type="datetimeFigureOut">
              <a:rPr lang="en-US" smtClean="0"/>
              <a:t>12-Jun-25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B53261-36DE-4289-9512-2FBE879A3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1D295-8EA5-756E-59AC-51767141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49581-EAD3-422E-869B-D2E88B117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38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584E-091E-F7D9-56D6-87BEDD855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F877F-3015-22F0-BA62-1AD7B4EF2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6618B-45B6-EC49-1EB2-4F4B01EE0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8C94C-B7A6-43FD-48CF-47EC8D12B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44B0-9A70-4589-B5AD-1049677E48CC}" type="datetimeFigureOut">
              <a:rPr lang="en-US" smtClean="0"/>
              <a:t>12-Jun-25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44F75-CE88-C762-461C-5966AA69F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F80B9-A69D-BA80-8E3C-A4EF7537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49581-EAD3-422E-869B-D2E88B117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67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632B-F5C8-CCC7-35C4-2AF1437F6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BF25DF-222A-BE35-04CA-15260368B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4E7A5-D62D-87A8-C55F-A6780BA32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95A4B-E4B8-B035-358F-6CE1B628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44B0-9A70-4589-B5AD-1049677E48CC}" type="datetimeFigureOut">
              <a:rPr lang="en-US" smtClean="0"/>
              <a:t>12-Jun-25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E0530-9332-A19A-1C70-75E430E19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2B482-8E64-64C5-1D9B-F320FB34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49581-EAD3-422E-869B-D2E88B117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0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260AB7-6B9C-DBFE-60CE-86CDEE74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C3569-A287-21C5-CC82-2F9220BAA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3CEA0-CC37-508D-B76C-FD0CE4A38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3F44B0-9A70-4589-B5AD-1049677E48CC}" type="datetimeFigureOut">
              <a:rPr lang="en-US" smtClean="0"/>
              <a:t>12-Jun-25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5FCC7-7DCC-1291-019B-5EC25269C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9678-8FFF-2702-8BD0-DE684BDA1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949581-EAD3-422E-869B-D2E88B117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epsilonmidproject-udtw34f62msqkkycy8qvr5.streamlit.app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77F889-344F-20D2-2408-AF98FE76C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  <a:ln>
            <a:noFill/>
          </a:ln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25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86129B-B8EF-7638-A563-075B8889E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ACD45A-48D2-EEA5-F11D-823A94059CC5}"/>
              </a:ext>
            </a:extLst>
          </p:cNvPr>
          <p:cNvSpPr txBox="1"/>
          <p:nvPr/>
        </p:nvSpPr>
        <p:spPr>
          <a:xfrm>
            <a:off x="2341446" y="-6008302"/>
            <a:ext cx="3754554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0</a:t>
            </a:r>
            <a:b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</a:br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75DED-C952-126D-CAE1-BE4AF20F769E}"/>
              </a:ext>
            </a:extLst>
          </p:cNvPr>
          <p:cNvSpPr txBox="1"/>
          <p:nvPr/>
        </p:nvSpPr>
        <p:spPr>
          <a:xfrm>
            <a:off x="4366315" y="-50109010"/>
            <a:ext cx="3754554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0</a:t>
            </a:r>
            <a:b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</a:br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88300-98AE-5681-4F9A-E67A282956C7}"/>
              </a:ext>
            </a:extLst>
          </p:cNvPr>
          <p:cNvSpPr txBox="1"/>
          <p:nvPr/>
        </p:nvSpPr>
        <p:spPr>
          <a:xfrm>
            <a:off x="7345088" y="-31113089"/>
            <a:ext cx="4083169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0</a:t>
            </a:r>
            <a:b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</a:br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72CA1-7704-C83F-C9F0-976D1F073112}"/>
              </a:ext>
            </a:extLst>
          </p:cNvPr>
          <p:cNvSpPr txBox="1"/>
          <p:nvPr/>
        </p:nvSpPr>
        <p:spPr>
          <a:xfrm>
            <a:off x="8501527" y="-13669380"/>
            <a:ext cx="38015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Household Essentials</a:t>
            </a:r>
          </a:p>
        </p:txBody>
      </p:sp>
      <p:pic>
        <p:nvPicPr>
          <p:cNvPr id="13" name="Picture 12" descr="A close-up of a stove&#10;&#10;AI-generated content may be incorrect.">
            <a:extLst>
              <a:ext uri="{FF2B5EF4-FFF2-40B4-BE49-F238E27FC236}">
                <a16:creationId xmlns:a16="http://schemas.microsoft.com/office/drawing/2014/main" id="{7E2923CC-921F-14A3-4BCC-7FFDD80F1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46" y="-10109981"/>
            <a:ext cx="7807082" cy="10109981"/>
          </a:xfrm>
          <a:prstGeom prst="rect">
            <a:avLst/>
          </a:prstGeom>
        </p:spPr>
      </p:pic>
      <p:pic>
        <p:nvPicPr>
          <p:cNvPr id="15" name="Picture 14" descr="A large burger with meat and vegetables&#10;&#10;AI-generated content may be incorrect.">
            <a:extLst>
              <a:ext uri="{FF2B5EF4-FFF2-40B4-BE49-F238E27FC236}">
                <a16:creationId xmlns:a16="http://schemas.microsoft.com/office/drawing/2014/main" id="{858ADF28-D0EC-51C0-1ACF-5A0CAE8D2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250" y="3127380"/>
            <a:ext cx="8127712" cy="74612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0A37A9-6FF1-4366-5DD8-456A266D16DE}"/>
              </a:ext>
            </a:extLst>
          </p:cNvPr>
          <p:cNvSpPr txBox="1"/>
          <p:nvPr/>
        </p:nvSpPr>
        <p:spPr>
          <a:xfrm>
            <a:off x="10333841" y="-58955"/>
            <a:ext cx="1992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C000"/>
                </a:solidFill>
                <a:latin typeface="Manrope ExtraBold" pitchFamily="2" charset="0"/>
              </a:rPr>
              <a:t>Food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C63732-B412-D390-159E-310B39DFFCAA}"/>
              </a:ext>
            </a:extLst>
          </p:cNvPr>
          <p:cNvSpPr txBox="1"/>
          <p:nvPr/>
        </p:nvSpPr>
        <p:spPr>
          <a:xfrm>
            <a:off x="0" y="-63500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Manrope ExtraBold" pitchFamily="2" charset="0"/>
              </a:rPr>
              <a:t>Quantity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06308-8C8D-7CC7-1C9E-80830DB4BC58}"/>
              </a:ext>
            </a:extLst>
          </p:cNvPr>
          <p:cNvSpPr txBox="1"/>
          <p:nvPr/>
        </p:nvSpPr>
        <p:spPr>
          <a:xfrm>
            <a:off x="-3074666" y="614509"/>
            <a:ext cx="14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A6A6A6"/>
                </a:solidFill>
                <a:latin typeface="Manrope ExtraBold" pitchFamily="2" charset="0"/>
              </a:rPr>
              <a:t>7897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84CB1-60C4-D968-2EBC-ACF4DDC04F96}"/>
              </a:ext>
            </a:extLst>
          </p:cNvPr>
          <p:cNvSpPr txBox="1"/>
          <p:nvPr/>
        </p:nvSpPr>
        <p:spPr>
          <a:xfrm>
            <a:off x="139749" y="614509"/>
            <a:ext cx="14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Manrope ExtraBold" pitchFamily="2" charset="0"/>
              </a:rPr>
              <a:t>7925</a:t>
            </a:r>
          </a:p>
        </p:txBody>
      </p:sp>
    </p:spTree>
    <p:extLst>
      <p:ext uri="{BB962C8B-B14F-4D97-AF65-F5344CB8AC3E}">
        <p14:creationId xmlns:p14="http://schemas.microsoft.com/office/powerpoint/2010/main" val="205206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1D5A16-B01A-4647-866E-B0F663971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C17B32-B584-7BA7-9B05-9EEFC6A1B10A}"/>
              </a:ext>
            </a:extLst>
          </p:cNvPr>
          <p:cNvSpPr txBox="1"/>
          <p:nvPr/>
        </p:nvSpPr>
        <p:spPr>
          <a:xfrm>
            <a:off x="368300" y="381000"/>
            <a:ext cx="59634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anrope" pitchFamily="2" charset="0"/>
              </a:rPr>
              <a:t>Online vs In-Store </a:t>
            </a:r>
          </a:p>
          <a:p>
            <a:r>
              <a:rPr lang="en-US" sz="5400" dirty="0">
                <a:solidFill>
                  <a:schemeClr val="bg1"/>
                </a:solidFill>
                <a:latin typeface="Manrope" pitchFamily="2" charset="0"/>
              </a:rPr>
              <a:t> </a:t>
            </a:r>
            <a:r>
              <a:rPr lang="en-US" sz="5400" dirty="0">
                <a:solidFill>
                  <a:schemeClr val="bg1"/>
                </a:solidFill>
                <a:latin typeface="Manrope ExtraBold" pitchFamily="2" charset="0"/>
              </a:rPr>
              <a:t>Spending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F4A7126-7A14-62A1-58BE-A668AF6DAAC7}"/>
              </a:ext>
            </a:extLst>
          </p:cNvPr>
          <p:cNvSpPr/>
          <p:nvPr/>
        </p:nvSpPr>
        <p:spPr>
          <a:xfrm>
            <a:off x="368300" y="3848100"/>
            <a:ext cx="6870700" cy="2819400"/>
          </a:xfrm>
          <a:prstGeom prst="roundRect">
            <a:avLst>
              <a:gd name="adj" fmla="val 10811"/>
            </a:avLst>
          </a:prstGeom>
          <a:noFill/>
          <a:ln w="38100">
            <a:solidFill>
              <a:srgbClr val="46B1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E73014-D26D-2EBB-E369-4D8FE7D87CC4}"/>
              </a:ext>
            </a:extLst>
          </p:cNvPr>
          <p:cNvSpPr/>
          <p:nvPr/>
        </p:nvSpPr>
        <p:spPr>
          <a:xfrm>
            <a:off x="7381874" y="3848100"/>
            <a:ext cx="4619625" cy="2819400"/>
          </a:xfrm>
          <a:prstGeom prst="roundRect">
            <a:avLst>
              <a:gd name="adj" fmla="val 10811"/>
            </a:avLst>
          </a:prstGeom>
          <a:noFill/>
          <a:ln w="38100">
            <a:solidFill>
              <a:srgbClr val="215F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6B1E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E30DCB-D1DA-9418-E513-2B12F6864B89}"/>
              </a:ext>
            </a:extLst>
          </p:cNvPr>
          <p:cNvSpPr txBox="1"/>
          <p:nvPr/>
        </p:nvSpPr>
        <p:spPr>
          <a:xfrm>
            <a:off x="571499" y="3980934"/>
            <a:ext cx="64416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6B1E1"/>
                </a:solidFill>
                <a:latin typeface="Manrope" pitchFamily="2" charset="0"/>
              </a:rPr>
              <a:t>Online Shopping demonstrates strong digital adoption and customer confidence in e-commerce</a:t>
            </a:r>
            <a:endParaRPr lang="en-US" sz="1800" dirty="0">
              <a:solidFill>
                <a:srgbClr val="46B1E1"/>
              </a:solidFill>
              <a:latin typeface="Manrope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99F3D-3234-AADD-7EB5-2A676DC210D1}"/>
              </a:ext>
            </a:extLst>
          </p:cNvPr>
          <p:cNvSpPr txBox="1"/>
          <p:nvPr/>
        </p:nvSpPr>
        <p:spPr>
          <a:xfrm>
            <a:off x="4810126" y="3848100"/>
            <a:ext cx="2659808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900" b="1" dirty="0">
                <a:solidFill>
                  <a:srgbClr val="46B1E1"/>
                </a:solidFill>
                <a:latin typeface="Manrope" pitchFamily="2" charset="0"/>
              </a:rPr>
              <a:t>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3BCA1-63A8-7CC2-69E9-D24C4BB9A462}"/>
              </a:ext>
            </a:extLst>
          </p:cNvPr>
          <p:cNvSpPr txBox="1"/>
          <p:nvPr/>
        </p:nvSpPr>
        <p:spPr>
          <a:xfrm>
            <a:off x="11096202" y="5612716"/>
            <a:ext cx="9402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215F9A"/>
                </a:solidFill>
                <a:latin typeface="Manrope" pitchFamily="2" charset="0"/>
              </a:rPr>
              <a:t>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85FAF6-7249-EF55-A950-5403BD76CCB3}"/>
              </a:ext>
            </a:extLst>
          </p:cNvPr>
          <p:cNvSpPr txBox="1"/>
          <p:nvPr/>
        </p:nvSpPr>
        <p:spPr>
          <a:xfrm>
            <a:off x="7794625" y="3980934"/>
            <a:ext cx="6953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5F9A"/>
                </a:solidFill>
                <a:effectLst/>
                <a:latin typeface="Manrope" pitchFamily="2" charset="0"/>
              </a:rPr>
              <a:t>In-Store</a:t>
            </a:r>
            <a:endParaRPr lang="en-US" dirty="0">
              <a:solidFill>
                <a:srgbClr val="215F9A"/>
              </a:solidFill>
              <a:latin typeface="Manrope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74C60F-8F05-3532-5E54-AAF45C77EF80}"/>
              </a:ext>
            </a:extLst>
          </p:cNvPr>
          <p:cNvSpPr txBox="1"/>
          <p:nvPr/>
        </p:nvSpPr>
        <p:spPr>
          <a:xfrm>
            <a:off x="7381875" y="4505261"/>
            <a:ext cx="4892675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b="0" i="0" dirty="0">
                <a:solidFill>
                  <a:srgbClr val="215F9A"/>
                </a:solidFill>
                <a:effectLst/>
                <a:latin typeface="Manrope ExtraBold" pitchFamily="2" charset="0"/>
              </a:rPr>
              <a:t>49.1</a:t>
            </a:r>
            <a:endParaRPr lang="en-US" sz="16600" dirty="0">
              <a:solidFill>
                <a:srgbClr val="215F9A"/>
              </a:solidFill>
              <a:latin typeface="Manrope Extra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1AC22F-D05D-8C11-4B48-E07F38C83712}"/>
              </a:ext>
            </a:extLst>
          </p:cNvPr>
          <p:cNvSpPr txBox="1"/>
          <p:nvPr/>
        </p:nvSpPr>
        <p:spPr>
          <a:xfrm>
            <a:off x="368299" y="4211122"/>
            <a:ext cx="489267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rgbClr val="46B1E1"/>
                </a:solidFill>
                <a:latin typeface="Manrope ExtraBold" pitchFamily="2" charset="0"/>
              </a:rPr>
              <a:t>50.9</a:t>
            </a:r>
          </a:p>
        </p:txBody>
      </p:sp>
    </p:spTree>
    <p:extLst>
      <p:ext uri="{BB962C8B-B14F-4D97-AF65-F5344CB8AC3E}">
        <p14:creationId xmlns:p14="http://schemas.microsoft.com/office/powerpoint/2010/main" val="118331756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079324-1E17-64F8-BB98-FF9F54CBE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DB07D3-561C-C70C-54E4-48C57748F14B}"/>
              </a:ext>
            </a:extLst>
          </p:cNvPr>
          <p:cNvSpPr txBox="1"/>
          <p:nvPr/>
        </p:nvSpPr>
        <p:spPr>
          <a:xfrm>
            <a:off x="368300" y="381000"/>
            <a:ext cx="59634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anrope" pitchFamily="2" charset="0"/>
              </a:rPr>
              <a:t>Online vs In-Store </a:t>
            </a:r>
          </a:p>
          <a:p>
            <a:r>
              <a:rPr lang="en-US" sz="5400" dirty="0">
                <a:solidFill>
                  <a:schemeClr val="bg1"/>
                </a:solidFill>
                <a:latin typeface="Manrope" pitchFamily="2" charset="0"/>
              </a:rPr>
              <a:t> </a:t>
            </a:r>
            <a:r>
              <a:rPr lang="en-US" sz="5400" dirty="0">
                <a:solidFill>
                  <a:schemeClr val="bg1"/>
                </a:solidFill>
                <a:latin typeface="Manrope ExtraBold" pitchFamily="2" charset="0"/>
              </a:rPr>
              <a:t>Spending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113255-D738-3C75-3579-28A9DDF90D56}"/>
              </a:ext>
            </a:extLst>
          </p:cNvPr>
          <p:cNvSpPr/>
          <p:nvPr/>
        </p:nvSpPr>
        <p:spPr>
          <a:xfrm>
            <a:off x="368300" y="3848100"/>
            <a:ext cx="3162300" cy="2819400"/>
          </a:xfrm>
          <a:prstGeom prst="roundRect">
            <a:avLst>
              <a:gd name="adj" fmla="val 10811"/>
            </a:avLst>
          </a:prstGeom>
          <a:noFill/>
          <a:ln w="38100">
            <a:solidFill>
              <a:srgbClr val="46B1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9CA645-1FEC-A0CF-EEB2-A5A2149E760C}"/>
              </a:ext>
            </a:extLst>
          </p:cNvPr>
          <p:cNvSpPr/>
          <p:nvPr/>
        </p:nvSpPr>
        <p:spPr>
          <a:xfrm>
            <a:off x="3803650" y="3848100"/>
            <a:ext cx="8197850" cy="2819400"/>
          </a:xfrm>
          <a:prstGeom prst="roundRect">
            <a:avLst>
              <a:gd name="adj" fmla="val 10811"/>
            </a:avLst>
          </a:prstGeom>
          <a:noFill/>
          <a:ln w="38100">
            <a:solidFill>
              <a:srgbClr val="215F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6B1E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49A9C4-C183-EF6F-AB58-68CE64F6E19C}"/>
              </a:ext>
            </a:extLst>
          </p:cNvPr>
          <p:cNvSpPr txBox="1"/>
          <p:nvPr/>
        </p:nvSpPr>
        <p:spPr>
          <a:xfrm>
            <a:off x="571500" y="3980934"/>
            <a:ext cx="218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46B1E1"/>
                </a:solidFill>
                <a:latin typeface="Manrope" pitchFamily="2" charset="0"/>
              </a:rPr>
              <a:t>Online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ABE10-1891-6AB6-8A75-A310A0B04C19}"/>
              </a:ext>
            </a:extLst>
          </p:cNvPr>
          <p:cNvSpPr txBox="1"/>
          <p:nvPr/>
        </p:nvSpPr>
        <p:spPr>
          <a:xfrm>
            <a:off x="2680121" y="5692338"/>
            <a:ext cx="85047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46B1E1"/>
                </a:solidFill>
                <a:latin typeface="Manrope" pitchFamily="2" charset="0"/>
              </a:rPr>
              <a:t>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C801A-7EE0-92A4-F514-BEC85841A116}"/>
              </a:ext>
            </a:extLst>
          </p:cNvPr>
          <p:cNvSpPr txBox="1"/>
          <p:nvPr/>
        </p:nvSpPr>
        <p:spPr>
          <a:xfrm>
            <a:off x="9511879" y="3848100"/>
            <a:ext cx="2311821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900" b="1" dirty="0">
                <a:solidFill>
                  <a:srgbClr val="215F9A"/>
                </a:solidFill>
                <a:latin typeface="Manrope" pitchFamily="2" charset="0"/>
              </a:rPr>
              <a:t>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D08376-B582-1A56-4FAF-2F6DFEFBAB20}"/>
              </a:ext>
            </a:extLst>
          </p:cNvPr>
          <p:cNvSpPr txBox="1"/>
          <p:nvPr/>
        </p:nvSpPr>
        <p:spPr>
          <a:xfrm>
            <a:off x="4022725" y="3911600"/>
            <a:ext cx="6953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5F9A"/>
                </a:solidFill>
                <a:effectLst/>
                <a:latin typeface="Manrope" pitchFamily="2" charset="0"/>
              </a:rPr>
              <a:t>In-Store Shopping provides that traditional shopping experiences remain highly valued. </a:t>
            </a:r>
            <a:endParaRPr lang="en-US" dirty="0">
              <a:solidFill>
                <a:srgbClr val="215F9A"/>
              </a:solidFill>
              <a:latin typeface="Manrope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7368D1-C866-56F3-528E-BA1F8ED3F6E7}"/>
              </a:ext>
            </a:extLst>
          </p:cNvPr>
          <p:cNvSpPr txBox="1"/>
          <p:nvPr/>
        </p:nvSpPr>
        <p:spPr>
          <a:xfrm>
            <a:off x="3768727" y="4035361"/>
            <a:ext cx="4892675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900" b="0" i="0" dirty="0">
                <a:solidFill>
                  <a:srgbClr val="215F9A"/>
                </a:solidFill>
                <a:effectLst/>
                <a:latin typeface="Manrope ExtraBold" pitchFamily="2" charset="0"/>
              </a:rPr>
              <a:t>49.1</a:t>
            </a:r>
            <a:endParaRPr lang="en-US" sz="19900" dirty="0">
              <a:solidFill>
                <a:srgbClr val="215F9A"/>
              </a:solidFill>
              <a:latin typeface="Manrope ExtraBold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4F5B1F-DE2E-7D1D-5680-76ED907AE367}"/>
              </a:ext>
            </a:extLst>
          </p:cNvPr>
          <p:cNvSpPr txBox="1"/>
          <p:nvPr/>
        </p:nvSpPr>
        <p:spPr>
          <a:xfrm>
            <a:off x="480802" y="4472970"/>
            <a:ext cx="4191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rgbClr val="46B1E1"/>
                </a:solidFill>
                <a:latin typeface="Manrope ExtraBold" pitchFamily="2" charset="0"/>
              </a:rPr>
              <a:t>50.9</a:t>
            </a:r>
          </a:p>
        </p:txBody>
      </p:sp>
    </p:spTree>
    <p:extLst>
      <p:ext uri="{BB962C8B-B14F-4D97-AF65-F5344CB8AC3E}">
        <p14:creationId xmlns:p14="http://schemas.microsoft.com/office/powerpoint/2010/main" val="383856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06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87E227-01C7-7A10-B5E5-0995F3EF8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67944B0-E52B-1CC6-93B7-45B09760142E}"/>
              </a:ext>
            </a:extLst>
          </p:cNvPr>
          <p:cNvGrpSpPr/>
          <p:nvPr/>
        </p:nvGrpSpPr>
        <p:grpSpPr>
          <a:xfrm>
            <a:off x="-1494971" y="3308350"/>
            <a:ext cx="7721146" cy="241300"/>
            <a:chOff x="-1494971" y="3308350"/>
            <a:chExt cx="7721146" cy="2413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A52970A-CFBA-139F-EA99-51A3D8D134DB}"/>
                </a:ext>
              </a:extLst>
            </p:cNvPr>
            <p:cNvSpPr/>
            <p:nvPr/>
          </p:nvSpPr>
          <p:spPr>
            <a:xfrm>
              <a:off x="5965825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0738C7F-4B19-A371-138B-53879527DD48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-1494971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66612E8-3A4A-406F-4F0B-954D06510B93}"/>
              </a:ext>
            </a:extLst>
          </p:cNvPr>
          <p:cNvGrpSpPr/>
          <p:nvPr/>
        </p:nvGrpSpPr>
        <p:grpSpPr>
          <a:xfrm>
            <a:off x="-1495421" y="3308350"/>
            <a:ext cx="7721146" cy="241300"/>
            <a:chOff x="-8955767" y="3308350"/>
            <a:chExt cx="7721146" cy="2413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9FA961-74E4-5868-6B2E-2E2ED1AF6ED6}"/>
                </a:ext>
              </a:extLst>
            </p:cNvPr>
            <p:cNvSpPr/>
            <p:nvPr/>
          </p:nvSpPr>
          <p:spPr>
            <a:xfrm>
              <a:off x="-1494971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3919E29-D775-0C3D-65D0-E215956967C8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-8955767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166A532-AD5F-D4E7-A06B-F7AFEF1E5CEF}"/>
              </a:ext>
            </a:extLst>
          </p:cNvPr>
          <p:cNvGrpSpPr/>
          <p:nvPr/>
        </p:nvGrpSpPr>
        <p:grpSpPr>
          <a:xfrm>
            <a:off x="-1496638" y="3308350"/>
            <a:ext cx="7721146" cy="241300"/>
            <a:chOff x="-16416563" y="3308350"/>
            <a:chExt cx="7721146" cy="2413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7E19D5-B7BA-D391-46E4-DE07BBE30017}"/>
                </a:ext>
              </a:extLst>
            </p:cNvPr>
            <p:cNvSpPr/>
            <p:nvPr/>
          </p:nvSpPr>
          <p:spPr>
            <a:xfrm>
              <a:off x="-8955767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551AA1-1877-3A41-5391-0E480B4ABC3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6416563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6D2BF0F2-517A-8EA4-4961-B25FEA70A972}"/>
              </a:ext>
            </a:extLst>
          </p:cNvPr>
          <p:cNvSpPr/>
          <p:nvPr/>
        </p:nvSpPr>
        <p:spPr>
          <a:xfrm>
            <a:off x="5923353" y="3308350"/>
            <a:ext cx="260350" cy="241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004A38-D689-15D4-7EEB-04025E185D38}"/>
              </a:ext>
            </a:extLst>
          </p:cNvPr>
          <p:cNvCxnSpPr>
            <a:stCxn id="15" idx="2"/>
          </p:cNvCxnSpPr>
          <p:nvPr/>
        </p:nvCxnSpPr>
        <p:spPr>
          <a:xfrm flipH="1">
            <a:off x="-1537443" y="3429000"/>
            <a:ext cx="746079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3794CBF-46F4-42AA-0DAC-0D2EF4498BB7}"/>
              </a:ext>
            </a:extLst>
          </p:cNvPr>
          <p:cNvGrpSpPr/>
          <p:nvPr/>
        </p:nvGrpSpPr>
        <p:grpSpPr>
          <a:xfrm>
            <a:off x="-1496638" y="3308350"/>
            <a:ext cx="7721146" cy="241300"/>
            <a:chOff x="-31338155" y="3359150"/>
            <a:chExt cx="7721146" cy="2413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4C6922-52C5-973F-0076-95BF4D30648A}"/>
                </a:ext>
              </a:extLst>
            </p:cNvPr>
            <p:cNvSpPr/>
            <p:nvPr/>
          </p:nvSpPr>
          <p:spPr>
            <a:xfrm>
              <a:off x="-23877359" y="33591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123EA6-C041-1315-C6BD-020033971000}"/>
                </a:ext>
              </a:extLst>
            </p:cNvPr>
            <p:cNvCxnSpPr>
              <a:stCxn id="17" idx="2"/>
            </p:cNvCxnSpPr>
            <p:nvPr/>
          </p:nvCxnSpPr>
          <p:spPr>
            <a:xfrm flipH="1">
              <a:off x="-31338155" y="34798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98EB3A4-0F46-3CD2-FBF7-BBCC679698EE}"/>
              </a:ext>
            </a:extLst>
          </p:cNvPr>
          <p:cNvGrpSpPr/>
          <p:nvPr/>
        </p:nvGrpSpPr>
        <p:grpSpPr>
          <a:xfrm>
            <a:off x="-1537443" y="3308350"/>
            <a:ext cx="7721146" cy="241300"/>
            <a:chOff x="-38798951" y="3397250"/>
            <a:chExt cx="7721146" cy="2413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D9D0F3F-916B-7490-A13E-FFBE911BDFB0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AE2F902-7B07-48E5-11AF-DFF242732BE0}"/>
                </a:ext>
              </a:extLst>
            </p:cNvPr>
            <p:cNvCxnSpPr>
              <a:stCxn id="1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DF6401-732F-DA4A-6181-E88942CDF950}"/>
              </a:ext>
            </a:extLst>
          </p:cNvPr>
          <p:cNvGrpSpPr/>
          <p:nvPr/>
        </p:nvGrpSpPr>
        <p:grpSpPr>
          <a:xfrm>
            <a:off x="-1560139" y="3342108"/>
            <a:ext cx="7721146" cy="241300"/>
            <a:chOff x="-38798951" y="3397250"/>
            <a:chExt cx="7721146" cy="2413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728BF81-8EC0-B9F3-B6E2-519A6CE96A5C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3C9B46-6296-0774-E6EF-6702D108D36A}"/>
                </a:ext>
              </a:extLst>
            </p:cNvPr>
            <p:cNvCxnSpPr>
              <a:stCxn id="27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8E18B-4178-30DB-0BC8-AF6AC50AFFA1}"/>
              </a:ext>
            </a:extLst>
          </p:cNvPr>
          <p:cNvGrpSpPr/>
          <p:nvPr/>
        </p:nvGrpSpPr>
        <p:grpSpPr>
          <a:xfrm>
            <a:off x="-1585461" y="3317562"/>
            <a:ext cx="7721146" cy="241300"/>
            <a:chOff x="-38798951" y="3397250"/>
            <a:chExt cx="7721146" cy="2413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CA30AFD-DFAC-AEBA-258B-22476A40D804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6DAE39F-6D1F-F2FF-5A36-6FDFE11F52DE}"/>
                </a:ext>
              </a:extLst>
            </p:cNvPr>
            <p:cNvCxnSpPr>
              <a:stCxn id="30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29FD5C1-219B-1B4B-C76D-2CE5792219CD}"/>
              </a:ext>
            </a:extLst>
          </p:cNvPr>
          <p:cNvGrpSpPr/>
          <p:nvPr/>
        </p:nvGrpSpPr>
        <p:grpSpPr>
          <a:xfrm>
            <a:off x="-1572535" y="3299312"/>
            <a:ext cx="7721146" cy="241300"/>
            <a:chOff x="-38798951" y="3397250"/>
            <a:chExt cx="7721146" cy="2413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C2AB753-F677-9587-685C-F8C5922F3258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120F1E5-5159-7611-1CEE-5B947C35ADE9}"/>
                </a:ext>
              </a:extLst>
            </p:cNvPr>
            <p:cNvCxnSpPr>
              <a:stCxn id="33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D89047E-3045-2A6B-1AD3-E736AADDEA9F}"/>
              </a:ext>
            </a:extLst>
          </p:cNvPr>
          <p:cNvGrpSpPr/>
          <p:nvPr/>
        </p:nvGrpSpPr>
        <p:grpSpPr>
          <a:xfrm>
            <a:off x="-1443494" y="3311729"/>
            <a:ext cx="7721146" cy="241300"/>
            <a:chOff x="-38798951" y="3397250"/>
            <a:chExt cx="7721146" cy="2413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D4B0F13-8BE0-3AF2-0D86-047D0319E48D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73038CE-0261-9493-20F6-73AC7F54FB6D}"/>
                </a:ext>
              </a:extLst>
            </p:cNvPr>
            <p:cNvCxnSpPr>
              <a:stCxn id="36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44FC4C6-7CA7-25B9-8737-60D79FADC219}"/>
              </a:ext>
            </a:extLst>
          </p:cNvPr>
          <p:cNvGrpSpPr/>
          <p:nvPr/>
        </p:nvGrpSpPr>
        <p:grpSpPr>
          <a:xfrm>
            <a:off x="-1496638" y="3342108"/>
            <a:ext cx="7721146" cy="241300"/>
            <a:chOff x="-38798951" y="3397250"/>
            <a:chExt cx="7721146" cy="2413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75674C9-347F-1776-C300-082E65186501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79AAEDE-D425-CCF7-5413-736B75979C6D}"/>
                </a:ext>
              </a:extLst>
            </p:cNvPr>
            <p:cNvCxnSpPr>
              <a:stCxn id="3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8EF9FF-F6C8-8BED-8118-300BE6679212}"/>
              </a:ext>
            </a:extLst>
          </p:cNvPr>
          <p:cNvGrpSpPr/>
          <p:nvPr/>
        </p:nvGrpSpPr>
        <p:grpSpPr>
          <a:xfrm>
            <a:off x="-1496638" y="3323395"/>
            <a:ext cx="7721146" cy="241300"/>
            <a:chOff x="-38798951" y="3397250"/>
            <a:chExt cx="7721146" cy="2413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BE9F1-70B6-2F40-3F0D-3F01AB67B27E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38756D2-E3CB-3810-0481-605580A251AD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3702A07-6748-7BC3-ED5F-7B09CD86379C}"/>
              </a:ext>
            </a:extLst>
          </p:cNvPr>
          <p:cNvSpPr txBox="1"/>
          <p:nvPr/>
        </p:nvSpPr>
        <p:spPr>
          <a:xfrm>
            <a:off x="5341641" y="360340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December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ACE428-F1D4-B541-4D2A-4627D51382D2}"/>
              </a:ext>
            </a:extLst>
          </p:cNvPr>
          <p:cNvSpPr txBox="1"/>
          <p:nvPr/>
        </p:nvSpPr>
        <p:spPr>
          <a:xfrm>
            <a:off x="5717265" y="265956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avg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3C7D5A2-E0E4-28E3-46EE-61F3D09DDBD2}"/>
              </a:ext>
            </a:extLst>
          </p:cNvPr>
          <p:cNvGrpSpPr/>
          <p:nvPr/>
        </p:nvGrpSpPr>
        <p:grpSpPr>
          <a:xfrm>
            <a:off x="14310405" y="4194318"/>
            <a:ext cx="5478689" cy="954107"/>
            <a:chOff x="1292678" y="5128280"/>
            <a:chExt cx="5478689" cy="95410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DC3F8DE-B0FE-C98B-B034-E3F783BD0D90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0FB64BE-026F-D395-6D59-D7F781CE4C7C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894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18E3998-69D5-4345-C77B-B138C87091F0}"/>
              </a:ext>
            </a:extLst>
          </p:cNvPr>
          <p:cNvGrpSpPr/>
          <p:nvPr/>
        </p:nvGrpSpPr>
        <p:grpSpPr>
          <a:xfrm>
            <a:off x="1501130" y="4681415"/>
            <a:ext cx="5478689" cy="954107"/>
            <a:chOff x="1292678" y="5128280"/>
            <a:chExt cx="5478689" cy="95410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0BDA182-07CE-FFDC-78D2-B81A07F86674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A04CAC8-8EEC-44AB-44AD-E658B2595116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958</a:t>
              </a:r>
            </a:p>
          </p:txBody>
        </p:sp>
      </p:grpSp>
      <p:pic>
        <p:nvPicPr>
          <p:cNvPr id="109" name="Picture 108" descr="A blue can with water drops on it">
            <a:extLst>
              <a:ext uri="{FF2B5EF4-FFF2-40B4-BE49-F238E27FC236}">
                <a16:creationId xmlns:a16="http://schemas.microsoft.com/office/drawing/2014/main" id="{57212CCF-7606-D476-D3BD-C007B092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985" y="-293085"/>
            <a:ext cx="2417366" cy="1629589"/>
          </a:xfrm>
          <a:prstGeom prst="rect">
            <a:avLst/>
          </a:prstGeom>
        </p:spPr>
      </p:pic>
      <p:pic>
        <p:nvPicPr>
          <p:cNvPr id="110" name="Picture 109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69B71D77-0FEF-24B0-6C3E-44ADC8C90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704" y="266700"/>
            <a:ext cx="2302263" cy="17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6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57125A-6ED7-7788-2EBA-725326D41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4B17BB5-7783-25D4-364B-3C6C825792F1}"/>
              </a:ext>
            </a:extLst>
          </p:cNvPr>
          <p:cNvGrpSpPr/>
          <p:nvPr/>
        </p:nvGrpSpPr>
        <p:grpSpPr>
          <a:xfrm>
            <a:off x="-1494971" y="3308350"/>
            <a:ext cx="7721146" cy="241300"/>
            <a:chOff x="-1494971" y="3308350"/>
            <a:chExt cx="7721146" cy="2413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2B6257A-AE32-50ED-37BB-D6D9EA8B6848}"/>
                </a:ext>
              </a:extLst>
            </p:cNvPr>
            <p:cNvSpPr/>
            <p:nvPr/>
          </p:nvSpPr>
          <p:spPr>
            <a:xfrm>
              <a:off x="5965825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3267C00-5BFC-8200-9BA4-D2D9DFC51A97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-1494971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4D4F656-651C-C8B2-2924-3C7664C0AA02}"/>
              </a:ext>
            </a:extLst>
          </p:cNvPr>
          <p:cNvGrpSpPr/>
          <p:nvPr/>
        </p:nvGrpSpPr>
        <p:grpSpPr>
          <a:xfrm>
            <a:off x="-1495421" y="3308350"/>
            <a:ext cx="7721146" cy="241300"/>
            <a:chOff x="-8955767" y="3308350"/>
            <a:chExt cx="7721146" cy="2413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C1412E-14B7-78B6-5DD3-4AA9294F9D62}"/>
                </a:ext>
              </a:extLst>
            </p:cNvPr>
            <p:cNvSpPr/>
            <p:nvPr/>
          </p:nvSpPr>
          <p:spPr>
            <a:xfrm>
              <a:off x="-1494971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FB7BB1E-549D-0024-02BC-B9D2E9891B39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-8955767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82791F8-11F5-7A1F-0A5F-440134DD044B}"/>
              </a:ext>
            </a:extLst>
          </p:cNvPr>
          <p:cNvGrpSpPr/>
          <p:nvPr/>
        </p:nvGrpSpPr>
        <p:grpSpPr>
          <a:xfrm>
            <a:off x="-1496638" y="3308350"/>
            <a:ext cx="7721146" cy="241300"/>
            <a:chOff x="-16416563" y="3308350"/>
            <a:chExt cx="7721146" cy="2413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4CD737-82FD-5452-C411-191604F94939}"/>
                </a:ext>
              </a:extLst>
            </p:cNvPr>
            <p:cNvSpPr/>
            <p:nvPr/>
          </p:nvSpPr>
          <p:spPr>
            <a:xfrm>
              <a:off x="-8955767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F2D770-3B05-A51D-8757-14EDDDA98D97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6416563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74BCD93-1F0E-2BCC-97B1-949A147A828C}"/>
              </a:ext>
            </a:extLst>
          </p:cNvPr>
          <p:cNvSpPr/>
          <p:nvPr/>
        </p:nvSpPr>
        <p:spPr>
          <a:xfrm>
            <a:off x="5923353" y="3308350"/>
            <a:ext cx="260350" cy="241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8A02A9-158E-4387-DF04-7606AB8FA270}"/>
              </a:ext>
            </a:extLst>
          </p:cNvPr>
          <p:cNvCxnSpPr>
            <a:stCxn id="15" idx="2"/>
          </p:cNvCxnSpPr>
          <p:nvPr/>
        </p:nvCxnSpPr>
        <p:spPr>
          <a:xfrm flipH="1">
            <a:off x="-1537443" y="3429000"/>
            <a:ext cx="746079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234E528-98D4-947F-5E02-AFA311F9C387}"/>
              </a:ext>
            </a:extLst>
          </p:cNvPr>
          <p:cNvGrpSpPr/>
          <p:nvPr/>
        </p:nvGrpSpPr>
        <p:grpSpPr>
          <a:xfrm>
            <a:off x="-1496638" y="3308350"/>
            <a:ext cx="7721146" cy="241300"/>
            <a:chOff x="-31338155" y="3359150"/>
            <a:chExt cx="7721146" cy="2413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03B7103-3429-DC0D-2E48-6BDDA31469E5}"/>
                </a:ext>
              </a:extLst>
            </p:cNvPr>
            <p:cNvSpPr/>
            <p:nvPr/>
          </p:nvSpPr>
          <p:spPr>
            <a:xfrm>
              <a:off x="-23877359" y="33591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05E673-2834-E5FA-EC0E-DF0086EC4BF4}"/>
                </a:ext>
              </a:extLst>
            </p:cNvPr>
            <p:cNvCxnSpPr>
              <a:stCxn id="17" idx="2"/>
            </p:cNvCxnSpPr>
            <p:nvPr/>
          </p:nvCxnSpPr>
          <p:spPr>
            <a:xfrm flipH="1">
              <a:off x="-31338155" y="34798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A098E3-AA1B-DB65-3C46-31EF025C69D9}"/>
              </a:ext>
            </a:extLst>
          </p:cNvPr>
          <p:cNvGrpSpPr/>
          <p:nvPr/>
        </p:nvGrpSpPr>
        <p:grpSpPr>
          <a:xfrm>
            <a:off x="-1537443" y="3308350"/>
            <a:ext cx="7721146" cy="241300"/>
            <a:chOff x="-38798951" y="3397250"/>
            <a:chExt cx="7721146" cy="2413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3D8959E-48EB-C6BD-818F-624FBF145585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06ECD5D-DB44-AAD3-EE3F-8B4E6634145D}"/>
                </a:ext>
              </a:extLst>
            </p:cNvPr>
            <p:cNvCxnSpPr>
              <a:stCxn id="1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6A0298-4304-A340-F3BA-5B03AC237E72}"/>
              </a:ext>
            </a:extLst>
          </p:cNvPr>
          <p:cNvGrpSpPr/>
          <p:nvPr/>
        </p:nvGrpSpPr>
        <p:grpSpPr>
          <a:xfrm>
            <a:off x="-1560139" y="3342108"/>
            <a:ext cx="7721146" cy="241300"/>
            <a:chOff x="-38798951" y="3397250"/>
            <a:chExt cx="7721146" cy="2413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7A04A6-9763-8FF3-67AE-FB10A6325AF7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0D82513-CC87-17D9-D3B2-8C76DD53790F}"/>
                </a:ext>
              </a:extLst>
            </p:cNvPr>
            <p:cNvCxnSpPr>
              <a:stCxn id="27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D09CC0-714C-FDFC-1D09-B137DED43DCC}"/>
              </a:ext>
            </a:extLst>
          </p:cNvPr>
          <p:cNvGrpSpPr/>
          <p:nvPr/>
        </p:nvGrpSpPr>
        <p:grpSpPr>
          <a:xfrm>
            <a:off x="-1585461" y="3317562"/>
            <a:ext cx="7721146" cy="241300"/>
            <a:chOff x="-38798951" y="3397250"/>
            <a:chExt cx="7721146" cy="2413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B67B81A-65F6-4EFF-A3CA-51D4CF74D8D6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5BB6964-A199-64AC-F6ED-6F2B82A216C9}"/>
                </a:ext>
              </a:extLst>
            </p:cNvPr>
            <p:cNvCxnSpPr>
              <a:stCxn id="30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5021DB5-A5A9-F635-50F0-0C7B7448DCEF}"/>
              </a:ext>
            </a:extLst>
          </p:cNvPr>
          <p:cNvGrpSpPr/>
          <p:nvPr/>
        </p:nvGrpSpPr>
        <p:grpSpPr>
          <a:xfrm>
            <a:off x="-1572535" y="3299312"/>
            <a:ext cx="7721146" cy="241300"/>
            <a:chOff x="-38798951" y="3397250"/>
            <a:chExt cx="7721146" cy="2413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C3FBD0-96E3-2A7A-7A59-95296A7EB10B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B3973B9-60EE-AA81-8A68-E7A405C55244}"/>
                </a:ext>
              </a:extLst>
            </p:cNvPr>
            <p:cNvCxnSpPr>
              <a:stCxn id="33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48A4BEA-C838-AF87-091D-0471CB316F16}"/>
              </a:ext>
            </a:extLst>
          </p:cNvPr>
          <p:cNvGrpSpPr/>
          <p:nvPr/>
        </p:nvGrpSpPr>
        <p:grpSpPr>
          <a:xfrm>
            <a:off x="-1443494" y="3311729"/>
            <a:ext cx="7721146" cy="241300"/>
            <a:chOff x="-38798951" y="3397250"/>
            <a:chExt cx="7721146" cy="2413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ABD368F-2045-2BB7-8ECF-96062F5C5BF0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D34C51-DA18-FBED-84B7-1EA1C1131462}"/>
                </a:ext>
              </a:extLst>
            </p:cNvPr>
            <p:cNvCxnSpPr>
              <a:stCxn id="36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1E0846D-404F-0D6A-87B4-FA3F7407298C}"/>
              </a:ext>
            </a:extLst>
          </p:cNvPr>
          <p:cNvGrpSpPr/>
          <p:nvPr/>
        </p:nvGrpSpPr>
        <p:grpSpPr>
          <a:xfrm>
            <a:off x="-1496638" y="3342108"/>
            <a:ext cx="7721146" cy="241300"/>
            <a:chOff x="-38798951" y="3397250"/>
            <a:chExt cx="7721146" cy="2413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86A0D0-9BA7-EC0B-CEFC-9AB0483A0FD6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E3BAE9-3E66-412A-68A5-DAA6C23C0F84}"/>
                </a:ext>
              </a:extLst>
            </p:cNvPr>
            <p:cNvCxnSpPr>
              <a:stCxn id="3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BEE7A54-4BFE-669F-CF9D-C6A12B7E4F55}"/>
              </a:ext>
            </a:extLst>
          </p:cNvPr>
          <p:cNvGrpSpPr/>
          <p:nvPr/>
        </p:nvGrpSpPr>
        <p:grpSpPr>
          <a:xfrm>
            <a:off x="-8989417" y="3342108"/>
            <a:ext cx="7721146" cy="241300"/>
            <a:chOff x="-38798951" y="3397250"/>
            <a:chExt cx="7721146" cy="2413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0C2BDC6-6377-6C1F-9174-D5E09538353D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5DD1E85-C9BE-7FAF-4C14-1BCCE6342CC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E6ADB9E-C98E-EBF7-3D55-DCBBCBE80C7B}"/>
              </a:ext>
            </a:extLst>
          </p:cNvPr>
          <p:cNvSpPr txBox="1"/>
          <p:nvPr/>
        </p:nvSpPr>
        <p:spPr>
          <a:xfrm>
            <a:off x="5202162" y="3663386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November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E1DC01-4532-AAC3-53E9-52D0152F878B}"/>
              </a:ext>
            </a:extLst>
          </p:cNvPr>
          <p:cNvSpPr txBox="1"/>
          <p:nvPr/>
        </p:nvSpPr>
        <p:spPr>
          <a:xfrm>
            <a:off x="-2151138" y="3622113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December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29501B-5E17-4D5C-4DC0-5505D3BDFB5D}"/>
              </a:ext>
            </a:extLst>
          </p:cNvPr>
          <p:cNvSpPr txBox="1"/>
          <p:nvPr/>
        </p:nvSpPr>
        <p:spPr>
          <a:xfrm>
            <a:off x="5717265" y="265956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avg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3E91E50-C90A-5EEB-052C-6E40798C9E73}"/>
              </a:ext>
            </a:extLst>
          </p:cNvPr>
          <p:cNvGrpSpPr/>
          <p:nvPr/>
        </p:nvGrpSpPr>
        <p:grpSpPr>
          <a:xfrm>
            <a:off x="15777370" y="4422731"/>
            <a:ext cx="5478689" cy="954107"/>
            <a:chOff x="1292678" y="5128280"/>
            <a:chExt cx="5478689" cy="95410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69A72DA-C93F-14AC-308C-D754A5313CB9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2CE347A-0903-CA0D-AAC1-23CF011AB49E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925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30C539B-1DF3-C9EE-6C84-43F3622C3FFC}"/>
              </a:ext>
            </a:extLst>
          </p:cNvPr>
          <p:cNvGrpSpPr/>
          <p:nvPr/>
        </p:nvGrpSpPr>
        <p:grpSpPr>
          <a:xfrm>
            <a:off x="798963" y="4879741"/>
            <a:ext cx="5478689" cy="954107"/>
            <a:chOff x="1292678" y="5128280"/>
            <a:chExt cx="5478689" cy="95410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11964E5-75A9-0EB7-8868-60FC17CD5FB7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3A07987-9478-03CD-AA38-4528789754C9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894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BEF9033-35D3-7885-6466-B6AAFD218FAA}"/>
              </a:ext>
            </a:extLst>
          </p:cNvPr>
          <p:cNvGrpSpPr/>
          <p:nvPr/>
        </p:nvGrpSpPr>
        <p:grpSpPr>
          <a:xfrm>
            <a:off x="-12010312" y="5366838"/>
            <a:ext cx="5478689" cy="954107"/>
            <a:chOff x="1292678" y="5128280"/>
            <a:chExt cx="5478689" cy="95410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F9EDE62-E28E-9DED-E629-2751150B62D5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BFAA8BD-D85F-73D7-A2AC-A11FD5A2B5E3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958</a:t>
              </a:r>
            </a:p>
          </p:txBody>
        </p:sp>
      </p:grpSp>
      <p:pic>
        <p:nvPicPr>
          <p:cNvPr id="107" name="Picture 106" descr="A brown leather chair with black background&#10;&#10;AI-generated content may be incorrect.">
            <a:extLst>
              <a:ext uri="{FF2B5EF4-FFF2-40B4-BE49-F238E27FC236}">
                <a16:creationId xmlns:a16="http://schemas.microsoft.com/office/drawing/2014/main" id="{73C47F31-873E-5BA3-CF04-7F9FEBBE6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545" y="104591"/>
            <a:ext cx="2545552" cy="2205084"/>
          </a:xfrm>
          <a:prstGeom prst="rect">
            <a:avLst/>
          </a:prstGeom>
        </p:spPr>
      </p:pic>
      <p:pic>
        <p:nvPicPr>
          <p:cNvPr id="109" name="Picture 108" descr="A blue can with water drops on it">
            <a:extLst>
              <a:ext uri="{FF2B5EF4-FFF2-40B4-BE49-F238E27FC236}">
                <a16:creationId xmlns:a16="http://schemas.microsoft.com/office/drawing/2014/main" id="{46B6A2E1-F936-601F-B602-B9BE0FA9F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543" y="392338"/>
            <a:ext cx="2417366" cy="1629589"/>
          </a:xfrm>
          <a:prstGeom prst="rect">
            <a:avLst/>
          </a:prstGeom>
        </p:spPr>
      </p:pic>
      <p:pic>
        <p:nvPicPr>
          <p:cNvPr id="110" name="Picture 109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32F5DA3D-5A2F-82B3-D7D5-4F393656A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6638" y="209173"/>
            <a:ext cx="2302263" cy="17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9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9A1D30-1351-A018-6256-AB76D7495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8B99768-0D95-D429-8D6D-579A249EE07C}"/>
              </a:ext>
            </a:extLst>
          </p:cNvPr>
          <p:cNvGrpSpPr/>
          <p:nvPr/>
        </p:nvGrpSpPr>
        <p:grpSpPr>
          <a:xfrm>
            <a:off x="-1494971" y="3308350"/>
            <a:ext cx="7721146" cy="241300"/>
            <a:chOff x="-1494971" y="3308350"/>
            <a:chExt cx="7721146" cy="2413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8F2B9E-77A0-F93A-8CDF-A72805D23C66}"/>
                </a:ext>
              </a:extLst>
            </p:cNvPr>
            <p:cNvSpPr/>
            <p:nvPr/>
          </p:nvSpPr>
          <p:spPr>
            <a:xfrm>
              <a:off x="5965825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D292136-EF7B-5E72-8009-C5C8F2CD1140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-1494971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FB3CE68-2342-BAAC-3CF6-8F0D1C35F349}"/>
              </a:ext>
            </a:extLst>
          </p:cNvPr>
          <p:cNvGrpSpPr/>
          <p:nvPr/>
        </p:nvGrpSpPr>
        <p:grpSpPr>
          <a:xfrm>
            <a:off x="-1495421" y="3308350"/>
            <a:ext cx="7721146" cy="241300"/>
            <a:chOff x="-8955767" y="3308350"/>
            <a:chExt cx="7721146" cy="2413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888A972-3822-5E50-9850-6A90FFD78672}"/>
                </a:ext>
              </a:extLst>
            </p:cNvPr>
            <p:cNvSpPr/>
            <p:nvPr/>
          </p:nvSpPr>
          <p:spPr>
            <a:xfrm>
              <a:off x="-1494971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7E04149-9D5C-035D-A19A-24FFF354EDB4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-8955767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2C7C483-119A-40CD-AAFB-2AB90DC716D7}"/>
              </a:ext>
            </a:extLst>
          </p:cNvPr>
          <p:cNvGrpSpPr/>
          <p:nvPr/>
        </p:nvGrpSpPr>
        <p:grpSpPr>
          <a:xfrm>
            <a:off x="-1496638" y="3308350"/>
            <a:ext cx="7721146" cy="241300"/>
            <a:chOff x="-16416563" y="3308350"/>
            <a:chExt cx="7721146" cy="2413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E58647F-FD8C-A0F1-656D-676B735C8D1C}"/>
                </a:ext>
              </a:extLst>
            </p:cNvPr>
            <p:cNvSpPr/>
            <p:nvPr/>
          </p:nvSpPr>
          <p:spPr>
            <a:xfrm>
              <a:off x="-8955767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055A241-6458-295D-0D14-0212382E59B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6416563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3134000-8328-F8C5-E7EF-A15038998B55}"/>
              </a:ext>
            </a:extLst>
          </p:cNvPr>
          <p:cNvSpPr/>
          <p:nvPr/>
        </p:nvSpPr>
        <p:spPr>
          <a:xfrm>
            <a:off x="5923353" y="3308350"/>
            <a:ext cx="260350" cy="241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B5458B-F75B-2F91-AA3D-FDA6B89E8F04}"/>
              </a:ext>
            </a:extLst>
          </p:cNvPr>
          <p:cNvCxnSpPr>
            <a:stCxn id="15" idx="2"/>
          </p:cNvCxnSpPr>
          <p:nvPr/>
        </p:nvCxnSpPr>
        <p:spPr>
          <a:xfrm flipH="1">
            <a:off x="-1537443" y="3429000"/>
            <a:ext cx="746079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6951683-28F8-722E-BFD2-BEE242857262}"/>
              </a:ext>
            </a:extLst>
          </p:cNvPr>
          <p:cNvGrpSpPr/>
          <p:nvPr/>
        </p:nvGrpSpPr>
        <p:grpSpPr>
          <a:xfrm>
            <a:off x="-1496638" y="3308350"/>
            <a:ext cx="7721146" cy="241300"/>
            <a:chOff x="-31338155" y="3359150"/>
            <a:chExt cx="7721146" cy="2413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165BBD-A21A-3F30-1E73-2D5525A2C810}"/>
                </a:ext>
              </a:extLst>
            </p:cNvPr>
            <p:cNvSpPr/>
            <p:nvPr/>
          </p:nvSpPr>
          <p:spPr>
            <a:xfrm>
              <a:off x="-23877359" y="33591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B38264-20CF-AAF0-1B36-30ED0F2BD92D}"/>
                </a:ext>
              </a:extLst>
            </p:cNvPr>
            <p:cNvCxnSpPr>
              <a:stCxn id="17" idx="2"/>
            </p:cNvCxnSpPr>
            <p:nvPr/>
          </p:nvCxnSpPr>
          <p:spPr>
            <a:xfrm flipH="1">
              <a:off x="-31338155" y="34798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291661F-F6F4-769B-6C6E-7175CB1DAFC3}"/>
              </a:ext>
            </a:extLst>
          </p:cNvPr>
          <p:cNvGrpSpPr/>
          <p:nvPr/>
        </p:nvGrpSpPr>
        <p:grpSpPr>
          <a:xfrm>
            <a:off x="-1537443" y="3308350"/>
            <a:ext cx="7721146" cy="241300"/>
            <a:chOff x="-38798951" y="3397250"/>
            <a:chExt cx="7721146" cy="2413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3495A6C-21AC-3E8E-B858-9553D4D14963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BFAB62-030A-300A-632D-5C2CA5818C13}"/>
                </a:ext>
              </a:extLst>
            </p:cNvPr>
            <p:cNvCxnSpPr>
              <a:stCxn id="1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6A5DB5C-4AA0-CDE5-8237-03CB6D3F708E}"/>
              </a:ext>
            </a:extLst>
          </p:cNvPr>
          <p:cNvGrpSpPr/>
          <p:nvPr/>
        </p:nvGrpSpPr>
        <p:grpSpPr>
          <a:xfrm>
            <a:off x="-1560139" y="3342108"/>
            <a:ext cx="7721146" cy="241300"/>
            <a:chOff x="-38798951" y="3397250"/>
            <a:chExt cx="7721146" cy="2413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EC58B5-8640-6533-6301-2CC44E5FBEE2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C0D035-9FEE-2CE9-34D5-839FCC26EA95}"/>
                </a:ext>
              </a:extLst>
            </p:cNvPr>
            <p:cNvCxnSpPr>
              <a:stCxn id="27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9FF28C-94A5-0FE4-660B-42ED49F28800}"/>
              </a:ext>
            </a:extLst>
          </p:cNvPr>
          <p:cNvGrpSpPr/>
          <p:nvPr/>
        </p:nvGrpSpPr>
        <p:grpSpPr>
          <a:xfrm>
            <a:off x="-1585461" y="3317562"/>
            <a:ext cx="7721146" cy="241300"/>
            <a:chOff x="-38798951" y="3397250"/>
            <a:chExt cx="7721146" cy="2413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BDC62C5-7A06-59AC-575E-74DDCBAD874C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53FE9C-6DF1-90B6-E3FF-FEDAF41756FC}"/>
                </a:ext>
              </a:extLst>
            </p:cNvPr>
            <p:cNvCxnSpPr>
              <a:stCxn id="30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250D18-0473-72A2-8C71-082D44E9014B}"/>
              </a:ext>
            </a:extLst>
          </p:cNvPr>
          <p:cNvGrpSpPr/>
          <p:nvPr/>
        </p:nvGrpSpPr>
        <p:grpSpPr>
          <a:xfrm>
            <a:off x="-1572535" y="3299312"/>
            <a:ext cx="7721146" cy="241300"/>
            <a:chOff x="-38798951" y="3397250"/>
            <a:chExt cx="7721146" cy="2413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C495CF3-31F6-C8DC-7623-F19D6002658E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38579F8-E9A6-BF73-573C-7EA39B9B45F2}"/>
                </a:ext>
              </a:extLst>
            </p:cNvPr>
            <p:cNvCxnSpPr>
              <a:stCxn id="33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0B8EC46-6E4F-9778-A6D5-885E41A8F237}"/>
              </a:ext>
            </a:extLst>
          </p:cNvPr>
          <p:cNvGrpSpPr/>
          <p:nvPr/>
        </p:nvGrpSpPr>
        <p:grpSpPr>
          <a:xfrm>
            <a:off x="-1443494" y="3311729"/>
            <a:ext cx="7721146" cy="241300"/>
            <a:chOff x="-38798951" y="3397250"/>
            <a:chExt cx="7721146" cy="2413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5A77C14-4046-14C9-7E33-508ED66165EE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B269401-6559-8BBA-51D4-5F4772D2ABA8}"/>
                </a:ext>
              </a:extLst>
            </p:cNvPr>
            <p:cNvCxnSpPr>
              <a:stCxn id="36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F0A4B7-207F-13B3-6242-ED02E73E6B2A}"/>
              </a:ext>
            </a:extLst>
          </p:cNvPr>
          <p:cNvGrpSpPr/>
          <p:nvPr/>
        </p:nvGrpSpPr>
        <p:grpSpPr>
          <a:xfrm>
            <a:off x="-8997271" y="3332065"/>
            <a:ext cx="7721146" cy="241300"/>
            <a:chOff x="-38798951" y="3397250"/>
            <a:chExt cx="7721146" cy="2413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CDFC2DB-0076-D5C7-872C-168E18694EFD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A9B9E8C-C420-D91C-04FC-1A3ECB05A179}"/>
                </a:ext>
              </a:extLst>
            </p:cNvPr>
            <p:cNvCxnSpPr>
              <a:stCxn id="3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1F7CF9-63DD-E9D3-8FE4-C51FE973C22D}"/>
              </a:ext>
            </a:extLst>
          </p:cNvPr>
          <p:cNvGrpSpPr/>
          <p:nvPr/>
        </p:nvGrpSpPr>
        <p:grpSpPr>
          <a:xfrm>
            <a:off x="-16490050" y="3332065"/>
            <a:ext cx="7721146" cy="241300"/>
            <a:chOff x="-38798951" y="3397250"/>
            <a:chExt cx="7721146" cy="2413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AF74384-43C1-B38F-5C55-000DD36E0C81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76CD1CC-D40D-EDB9-A074-676AF25E708A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B0EE1FA-45E1-10B9-C0E0-9F9FE4866255}"/>
              </a:ext>
            </a:extLst>
          </p:cNvPr>
          <p:cNvSpPr txBox="1"/>
          <p:nvPr/>
        </p:nvSpPr>
        <p:spPr>
          <a:xfrm>
            <a:off x="5459866" y="3613354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October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DBE67EE-FBBB-F62A-23DB-72B4BA78EC5D}"/>
              </a:ext>
            </a:extLst>
          </p:cNvPr>
          <p:cNvSpPr txBox="1"/>
          <p:nvPr/>
        </p:nvSpPr>
        <p:spPr>
          <a:xfrm>
            <a:off x="-2298471" y="3653343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November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112E71-A942-ED52-2A99-77021433BAAF}"/>
              </a:ext>
            </a:extLst>
          </p:cNvPr>
          <p:cNvSpPr txBox="1"/>
          <p:nvPr/>
        </p:nvSpPr>
        <p:spPr>
          <a:xfrm>
            <a:off x="-9651771" y="361207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December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9C9B3A-1FB3-851F-7645-F43CD008602C}"/>
              </a:ext>
            </a:extLst>
          </p:cNvPr>
          <p:cNvSpPr txBox="1"/>
          <p:nvPr/>
        </p:nvSpPr>
        <p:spPr>
          <a:xfrm>
            <a:off x="5717265" y="265956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avg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3BC7EA6-89F9-A7E1-BAFB-29F50C38920D}"/>
              </a:ext>
            </a:extLst>
          </p:cNvPr>
          <p:cNvGrpSpPr/>
          <p:nvPr/>
        </p:nvGrpSpPr>
        <p:grpSpPr>
          <a:xfrm>
            <a:off x="15428621" y="4609380"/>
            <a:ext cx="5478689" cy="954107"/>
            <a:chOff x="1292678" y="5128280"/>
            <a:chExt cx="5478689" cy="95410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9942576-C064-FA77-5DBA-896B1F26A4E5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8A511D1-293F-C052-A3A3-CB6B19430681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1674220-E876-955A-D817-98B252530B5C}"/>
              </a:ext>
            </a:extLst>
          </p:cNvPr>
          <p:cNvGrpSpPr/>
          <p:nvPr/>
        </p:nvGrpSpPr>
        <p:grpSpPr>
          <a:xfrm>
            <a:off x="1440316" y="4865238"/>
            <a:ext cx="5478689" cy="954107"/>
            <a:chOff x="1292678" y="5128280"/>
            <a:chExt cx="5478689" cy="95410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D585BF-A165-BD58-A427-3D5262774DF1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B4F38D9-2275-5BE1-3F3E-8D922FAF1837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925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AC62D9D-52F7-5CD1-F293-4E89A1F6F42D}"/>
              </a:ext>
            </a:extLst>
          </p:cNvPr>
          <p:cNvGrpSpPr/>
          <p:nvPr/>
        </p:nvGrpSpPr>
        <p:grpSpPr>
          <a:xfrm>
            <a:off x="-13538091" y="5322248"/>
            <a:ext cx="5478689" cy="954107"/>
            <a:chOff x="1292678" y="5128280"/>
            <a:chExt cx="5478689" cy="95410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5BBEF19-E825-EB15-1FA2-C1028013E725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21AA37C-DEBA-289F-9B5D-7337DD9244C5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894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D76A2B3-A9E8-CB24-585E-7C8697E1CD59}"/>
              </a:ext>
            </a:extLst>
          </p:cNvPr>
          <p:cNvGrpSpPr/>
          <p:nvPr/>
        </p:nvGrpSpPr>
        <p:grpSpPr>
          <a:xfrm>
            <a:off x="-19510945" y="5356795"/>
            <a:ext cx="5478689" cy="954107"/>
            <a:chOff x="1292678" y="5128280"/>
            <a:chExt cx="5478689" cy="95410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6CEAA4B-4087-614F-4C8E-98316E2B2062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3D303C-A45B-F274-80C8-0A6FCEF5B56C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958</a:t>
              </a:r>
            </a:p>
          </p:txBody>
        </p:sp>
      </p:grpSp>
      <p:pic>
        <p:nvPicPr>
          <p:cNvPr id="106" name="Picture 105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58A72E1A-7A5C-0BFA-A660-7398DA777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618" y="-165765"/>
            <a:ext cx="2302263" cy="1712308"/>
          </a:xfrm>
          <a:prstGeom prst="rect">
            <a:avLst/>
          </a:prstGeom>
        </p:spPr>
      </p:pic>
      <p:pic>
        <p:nvPicPr>
          <p:cNvPr id="107" name="Picture 106" descr="A brown leather chair with black background&#10;&#10;AI-generated content may be incorrect.">
            <a:extLst>
              <a:ext uri="{FF2B5EF4-FFF2-40B4-BE49-F238E27FC236}">
                <a16:creationId xmlns:a16="http://schemas.microsoft.com/office/drawing/2014/main" id="{F2AAE265-3ED9-A7ED-6253-82A735476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491" y="547098"/>
            <a:ext cx="2545552" cy="2205084"/>
          </a:xfrm>
          <a:prstGeom prst="rect">
            <a:avLst/>
          </a:prstGeom>
        </p:spPr>
      </p:pic>
      <p:pic>
        <p:nvPicPr>
          <p:cNvPr id="109" name="Picture 108" descr="A blue can with water drops on it">
            <a:extLst>
              <a:ext uri="{FF2B5EF4-FFF2-40B4-BE49-F238E27FC236}">
                <a16:creationId xmlns:a16="http://schemas.microsoft.com/office/drawing/2014/main" id="{BF33D0D3-B7D9-E3F2-8C79-C65ACFE36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7559" y="547098"/>
            <a:ext cx="2417366" cy="1629589"/>
          </a:xfrm>
          <a:prstGeom prst="rect">
            <a:avLst/>
          </a:prstGeom>
        </p:spPr>
      </p:pic>
      <p:pic>
        <p:nvPicPr>
          <p:cNvPr id="110" name="Picture 109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BC6DE469-33F9-A132-2DC2-0DA6FA6E0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6083" y="-296375"/>
            <a:ext cx="2302263" cy="17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50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06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BC9B29-69BD-0A22-D080-D4FD0696C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5CD06E5-DAD2-C402-2E4A-3989A1021F51}"/>
              </a:ext>
            </a:extLst>
          </p:cNvPr>
          <p:cNvGrpSpPr/>
          <p:nvPr/>
        </p:nvGrpSpPr>
        <p:grpSpPr>
          <a:xfrm>
            <a:off x="-1494971" y="3308350"/>
            <a:ext cx="7721146" cy="241300"/>
            <a:chOff x="-1494971" y="3308350"/>
            <a:chExt cx="7721146" cy="2413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1482219-9B54-473C-0E06-C5E6F5F0822F}"/>
                </a:ext>
              </a:extLst>
            </p:cNvPr>
            <p:cNvSpPr/>
            <p:nvPr/>
          </p:nvSpPr>
          <p:spPr>
            <a:xfrm>
              <a:off x="5965825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ED2FEA7-04B3-4E69-AFD2-1315EA74F4FE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-1494971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1CBE559-C257-12FE-BF29-13084810E047}"/>
              </a:ext>
            </a:extLst>
          </p:cNvPr>
          <p:cNvGrpSpPr/>
          <p:nvPr/>
        </p:nvGrpSpPr>
        <p:grpSpPr>
          <a:xfrm>
            <a:off x="-1495421" y="3308350"/>
            <a:ext cx="7721146" cy="241300"/>
            <a:chOff x="-8955767" y="3308350"/>
            <a:chExt cx="7721146" cy="2413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EB99EC0-559C-57B3-DB3F-15195453CFFC}"/>
                </a:ext>
              </a:extLst>
            </p:cNvPr>
            <p:cNvSpPr/>
            <p:nvPr/>
          </p:nvSpPr>
          <p:spPr>
            <a:xfrm>
              <a:off x="-1494971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F32E8BE-787B-4F88-A39F-D2F7EB9F571F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-8955767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00FFC05-6220-DA3D-80FE-8DCE855B0AFD}"/>
              </a:ext>
            </a:extLst>
          </p:cNvPr>
          <p:cNvGrpSpPr/>
          <p:nvPr/>
        </p:nvGrpSpPr>
        <p:grpSpPr>
          <a:xfrm>
            <a:off x="-1496638" y="3308350"/>
            <a:ext cx="7721146" cy="241300"/>
            <a:chOff x="-16416563" y="3308350"/>
            <a:chExt cx="7721146" cy="2413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1DF3AF-DB52-7DE9-336C-076763A8F010}"/>
                </a:ext>
              </a:extLst>
            </p:cNvPr>
            <p:cNvSpPr/>
            <p:nvPr/>
          </p:nvSpPr>
          <p:spPr>
            <a:xfrm>
              <a:off x="-8955767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C8309F-691B-AEAD-6678-13C346D14900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6416563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C56E9B8B-D6F6-69E6-AEBD-F24B94BC9AB6}"/>
              </a:ext>
            </a:extLst>
          </p:cNvPr>
          <p:cNvSpPr/>
          <p:nvPr/>
        </p:nvSpPr>
        <p:spPr>
          <a:xfrm>
            <a:off x="5923353" y="3308350"/>
            <a:ext cx="260350" cy="241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F5A4C0-0620-BDB1-A756-8064E572FCBA}"/>
              </a:ext>
            </a:extLst>
          </p:cNvPr>
          <p:cNvCxnSpPr>
            <a:stCxn id="15" idx="2"/>
          </p:cNvCxnSpPr>
          <p:nvPr/>
        </p:nvCxnSpPr>
        <p:spPr>
          <a:xfrm flipH="1">
            <a:off x="-1537443" y="3429000"/>
            <a:ext cx="746079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4957D49-AA49-7DF4-B47E-4DF6E75E5CF8}"/>
              </a:ext>
            </a:extLst>
          </p:cNvPr>
          <p:cNvGrpSpPr/>
          <p:nvPr/>
        </p:nvGrpSpPr>
        <p:grpSpPr>
          <a:xfrm>
            <a:off x="-1496638" y="3308350"/>
            <a:ext cx="7721146" cy="241300"/>
            <a:chOff x="-31338155" y="3359150"/>
            <a:chExt cx="7721146" cy="2413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8315A71-94D4-8681-355E-363D5B2D8C19}"/>
                </a:ext>
              </a:extLst>
            </p:cNvPr>
            <p:cNvSpPr/>
            <p:nvPr/>
          </p:nvSpPr>
          <p:spPr>
            <a:xfrm>
              <a:off x="-23877359" y="33591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FBF56B8-0C37-7954-76D9-B27AACE3C3FF}"/>
                </a:ext>
              </a:extLst>
            </p:cNvPr>
            <p:cNvCxnSpPr>
              <a:stCxn id="17" idx="2"/>
            </p:cNvCxnSpPr>
            <p:nvPr/>
          </p:nvCxnSpPr>
          <p:spPr>
            <a:xfrm flipH="1">
              <a:off x="-31338155" y="34798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562D0BC-3AA9-1C90-DDDC-7418E9306ABE}"/>
              </a:ext>
            </a:extLst>
          </p:cNvPr>
          <p:cNvGrpSpPr/>
          <p:nvPr/>
        </p:nvGrpSpPr>
        <p:grpSpPr>
          <a:xfrm>
            <a:off x="-1537443" y="3308350"/>
            <a:ext cx="7721146" cy="241300"/>
            <a:chOff x="-38798951" y="3397250"/>
            <a:chExt cx="7721146" cy="2413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1910481-BF05-89EB-2A69-085C23A86A4D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4E9E02-B275-D1AF-FA86-E05E239B9D05}"/>
                </a:ext>
              </a:extLst>
            </p:cNvPr>
            <p:cNvCxnSpPr>
              <a:stCxn id="1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B5AD50E-3130-A155-8586-B3FA156ED040}"/>
              </a:ext>
            </a:extLst>
          </p:cNvPr>
          <p:cNvGrpSpPr/>
          <p:nvPr/>
        </p:nvGrpSpPr>
        <p:grpSpPr>
          <a:xfrm>
            <a:off x="-1560139" y="3342108"/>
            <a:ext cx="7721146" cy="241300"/>
            <a:chOff x="-38798951" y="3397250"/>
            <a:chExt cx="7721146" cy="2413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6AA1DC7-0B7D-ACEB-B2CC-1CC5A43F23BA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2F3FFC7-9D5B-147D-0FC9-BC41D22D8BD8}"/>
                </a:ext>
              </a:extLst>
            </p:cNvPr>
            <p:cNvCxnSpPr>
              <a:stCxn id="27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8F7F1A4-B58B-D2F5-A7CC-3AB5DF96F6A7}"/>
              </a:ext>
            </a:extLst>
          </p:cNvPr>
          <p:cNvGrpSpPr/>
          <p:nvPr/>
        </p:nvGrpSpPr>
        <p:grpSpPr>
          <a:xfrm>
            <a:off x="-1585461" y="3317562"/>
            <a:ext cx="7721146" cy="241300"/>
            <a:chOff x="-38798951" y="3397250"/>
            <a:chExt cx="7721146" cy="2413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8EE4CC-8519-A4DF-B9BD-4060BE2D8902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CBFEEF6-3B4F-BEF3-3824-08D05B2D2D7F}"/>
                </a:ext>
              </a:extLst>
            </p:cNvPr>
            <p:cNvCxnSpPr>
              <a:stCxn id="30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BE1FE2-59EF-60E6-6EFA-CE844E10D004}"/>
              </a:ext>
            </a:extLst>
          </p:cNvPr>
          <p:cNvGrpSpPr/>
          <p:nvPr/>
        </p:nvGrpSpPr>
        <p:grpSpPr>
          <a:xfrm>
            <a:off x="-1572535" y="3299312"/>
            <a:ext cx="7721146" cy="241300"/>
            <a:chOff x="-38798951" y="3397250"/>
            <a:chExt cx="7721146" cy="2413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9EF6E00-547C-8072-FBFA-77EF74DF1E2E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4239C1-231F-A6C7-E662-DAD001136D75}"/>
                </a:ext>
              </a:extLst>
            </p:cNvPr>
            <p:cNvCxnSpPr>
              <a:stCxn id="33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AF962B-AE95-946A-0932-7A112D5E2839}"/>
              </a:ext>
            </a:extLst>
          </p:cNvPr>
          <p:cNvGrpSpPr/>
          <p:nvPr/>
        </p:nvGrpSpPr>
        <p:grpSpPr>
          <a:xfrm>
            <a:off x="-9096832" y="3297226"/>
            <a:ext cx="7721146" cy="241300"/>
            <a:chOff x="-38798951" y="3397250"/>
            <a:chExt cx="7721146" cy="2413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4833466-8976-B96F-CEA2-7F1F97DA3225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01AEAF6-86D5-03F8-6CED-24383E5EEA83}"/>
                </a:ext>
              </a:extLst>
            </p:cNvPr>
            <p:cNvCxnSpPr>
              <a:stCxn id="36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5E2A3E0-AE74-FE1F-A6B8-54A29A9E04DC}"/>
              </a:ext>
            </a:extLst>
          </p:cNvPr>
          <p:cNvGrpSpPr/>
          <p:nvPr/>
        </p:nvGrpSpPr>
        <p:grpSpPr>
          <a:xfrm>
            <a:off x="-16650609" y="3317562"/>
            <a:ext cx="7721146" cy="241300"/>
            <a:chOff x="-38798951" y="3397250"/>
            <a:chExt cx="7721146" cy="2413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A2BB950-D3FF-9AC4-BE32-A4F671DF40F1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6282828-1A5C-A149-179F-29817C968CC4}"/>
                </a:ext>
              </a:extLst>
            </p:cNvPr>
            <p:cNvCxnSpPr>
              <a:stCxn id="3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D847AC-A6CC-3420-520D-410B0F3AA79A}"/>
              </a:ext>
            </a:extLst>
          </p:cNvPr>
          <p:cNvGrpSpPr/>
          <p:nvPr/>
        </p:nvGrpSpPr>
        <p:grpSpPr>
          <a:xfrm>
            <a:off x="-24143388" y="3317562"/>
            <a:ext cx="7721146" cy="241300"/>
            <a:chOff x="-38798951" y="3397250"/>
            <a:chExt cx="7721146" cy="2413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B14B4C4-3D8F-6161-520A-4DA2D45010A2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FC22D8A-F7D3-1454-B02E-CEC2541096AC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2EAFA3D-264B-9D65-90E7-2771B0C9FF9F}"/>
              </a:ext>
            </a:extLst>
          </p:cNvPr>
          <p:cNvSpPr txBox="1"/>
          <p:nvPr/>
        </p:nvSpPr>
        <p:spPr>
          <a:xfrm>
            <a:off x="5564865" y="3558862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September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AD356E6-88B8-DB2C-8E30-AA4FC2CBD2B7}"/>
              </a:ext>
            </a:extLst>
          </p:cNvPr>
          <p:cNvSpPr txBox="1"/>
          <p:nvPr/>
        </p:nvSpPr>
        <p:spPr>
          <a:xfrm>
            <a:off x="-2193472" y="3598851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October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8557B7-8802-D71C-C99A-37DCF97A2E18}"/>
              </a:ext>
            </a:extLst>
          </p:cNvPr>
          <p:cNvSpPr txBox="1"/>
          <p:nvPr/>
        </p:nvSpPr>
        <p:spPr>
          <a:xfrm>
            <a:off x="-9951809" y="363884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November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F81A1E-9627-2B26-EFC7-33172723C3B3}"/>
              </a:ext>
            </a:extLst>
          </p:cNvPr>
          <p:cNvSpPr txBox="1"/>
          <p:nvPr/>
        </p:nvSpPr>
        <p:spPr>
          <a:xfrm>
            <a:off x="-17305109" y="3597567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December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6FCEF2-C1FB-249C-0057-ADB1D9D43502}"/>
              </a:ext>
            </a:extLst>
          </p:cNvPr>
          <p:cNvSpPr txBox="1"/>
          <p:nvPr/>
        </p:nvSpPr>
        <p:spPr>
          <a:xfrm>
            <a:off x="5717265" y="265956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avg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54DF3A-DDBF-8153-7B23-C426C8A48658}"/>
              </a:ext>
            </a:extLst>
          </p:cNvPr>
          <p:cNvGrpSpPr/>
          <p:nvPr/>
        </p:nvGrpSpPr>
        <p:grpSpPr>
          <a:xfrm>
            <a:off x="14451776" y="4652857"/>
            <a:ext cx="5478689" cy="954107"/>
            <a:chOff x="1292678" y="5128280"/>
            <a:chExt cx="5478689" cy="95410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B6E2DF9-2E0F-7789-2A71-D2361B102236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64E5D3E-825F-38EF-4C02-9B0F0592FE29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988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A40593A-1ED5-63FA-24BC-8F02AE7A9CC7}"/>
              </a:ext>
            </a:extLst>
          </p:cNvPr>
          <p:cNvGrpSpPr/>
          <p:nvPr/>
        </p:nvGrpSpPr>
        <p:grpSpPr>
          <a:xfrm>
            <a:off x="1057439" y="5031003"/>
            <a:ext cx="5478689" cy="954107"/>
            <a:chOff x="1292678" y="5128280"/>
            <a:chExt cx="5478689" cy="95410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B8A611C-9927-46A7-2E8C-1457C3AD8EAC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057A4A8-F63C-F85A-836C-003CBA768557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86A79CB-B8AC-EBAA-015F-8FB642B4F67B}"/>
              </a:ext>
            </a:extLst>
          </p:cNvPr>
          <p:cNvGrpSpPr/>
          <p:nvPr/>
        </p:nvGrpSpPr>
        <p:grpSpPr>
          <a:xfrm>
            <a:off x="-12930866" y="5286861"/>
            <a:ext cx="5478689" cy="954107"/>
            <a:chOff x="1292678" y="5128280"/>
            <a:chExt cx="5478689" cy="95410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2C27A00-FEAB-30C8-F156-D0375ABACA31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9C23A1C-3158-4A92-69C8-0EB544F15A64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925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35B99A3-1D42-268C-B72B-02B2077306B5}"/>
              </a:ext>
            </a:extLst>
          </p:cNvPr>
          <p:cNvGrpSpPr/>
          <p:nvPr/>
        </p:nvGrpSpPr>
        <p:grpSpPr>
          <a:xfrm>
            <a:off x="-21191429" y="5307745"/>
            <a:ext cx="5478689" cy="954107"/>
            <a:chOff x="1292678" y="5128280"/>
            <a:chExt cx="5478689" cy="95410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8BBCC36-107B-42F7-1086-2A197E77BE16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641D41A-96E4-7D18-9423-1515002A6E3A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894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DDE9B5C-854D-520A-36A0-0577E9B9869F}"/>
              </a:ext>
            </a:extLst>
          </p:cNvPr>
          <p:cNvGrpSpPr/>
          <p:nvPr/>
        </p:nvGrpSpPr>
        <p:grpSpPr>
          <a:xfrm>
            <a:off x="-27164283" y="5342292"/>
            <a:ext cx="5478689" cy="954107"/>
            <a:chOff x="1292678" y="5128280"/>
            <a:chExt cx="5478689" cy="95410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CC4AF95-2F9D-51CA-1AF8-DAF6180ED363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3864675-7598-7089-892C-9925E6D8F018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958</a:t>
              </a:r>
            </a:p>
          </p:txBody>
        </p:sp>
      </p:grpSp>
      <p:pic>
        <p:nvPicPr>
          <p:cNvPr id="105" name="Picture 104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09EE9C63-084D-0923-F3FF-6C5536B08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3220" y="169182"/>
            <a:ext cx="2302263" cy="1712308"/>
          </a:xfrm>
          <a:prstGeom prst="rect">
            <a:avLst/>
          </a:prstGeom>
        </p:spPr>
      </p:pic>
      <p:pic>
        <p:nvPicPr>
          <p:cNvPr id="106" name="Picture 105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A2237ED1-347D-8E18-68D4-A5EDA3116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436" y="255858"/>
            <a:ext cx="2302263" cy="1712308"/>
          </a:xfrm>
          <a:prstGeom prst="rect">
            <a:avLst/>
          </a:prstGeom>
        </p:spPr>
      </p:pic>
      <p:pic>
        <p:nvPicPr>
          <p:cNvPr id="107" name="Picture 106" descr="A brown leather chair with black background&#10;&#10;AI-generated content may be incorrect.">
            <a:extLst>
              <a:ext uri="{FF2B5EF4-FFF2-40B4-BE49-F238E27FC236}">
                <a16:creationId xmlns:a16="http://schemas.microsoft.com/office/drawing/2014/main" id="{54D03192-B676-A742-6AF9-D05BFF90C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2658" y="220733"/>
            <a:ext cx="2545552" cy="2205084"/>
          </a:xfrm>
          <a:prstGeom prst="rect">
            <a:avLst/>
          </a:prstGeom>
        </p:spPr>
      </p:pic>
      <p:pic>
        <p:nvPicPr>
          <p:cNvPr id="109" name="Picture 108" descr="A blue can with water drops on it">
            <a:extLst>
              <a:ext uri="{FF2B5EF4-FFF2-40B4-BE49-F238E27FC236}">
                <a16:creationId xmlns:a16="http://schemas.microsoft.com/office/drawing/2014/main" id="{D67765EA-0D2E-E97B-9E67-DF19AF373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1461" y="-267695"/>
            <a:ext cx="2417366" cy="1629589"/>
          </a:xfrm>
          <a:prstGeom prst="rect">
            <a:avLst/>
          </a:prstGeom>
        </p:spPr>
      </p:pic>
      <p:pic>
        <p:nvPicPr>
          <p:cNvPr id="110" name="Picture 109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5F46F51D-A29B-1304-2CFE-1F12F8AE0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49421" y="-310878"/>
            <a:ext cx="2302263" cy="17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0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06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E739D0-E810-F4BB-F452-8DF1E0648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EFE9BE8-A9BC-A41A-DA9F-905F5EE4CA32}"/>
              </a:ext>
            </a:extLst>
          </p:cNvPr>
          <p:cNvGrpSpPr/>
          <p:nvPr/>
        </p:nvGrpSpPr>
        <p:grpSpPr>
          <a:xfrm>
            <a:off x="-1494971" y="3308350"/>
            <a:ext cx="7721146" cy="241300"/>
            <a:chOff x="-1494971" y="3308350"/>
            <a:chExt cx="7721146" cy="2413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340E29F-69DB-8CD4-2687-DC43E9158DF4}"/>
                </a:ext>
              </a:extLst>
            </p:cNvPr>
            <p:cNvSpPr/>
            <p:nvPr/>
          </p:nvSpPr>
          <p:spPr>
            <a:xfrm>
              <a:off x="5965825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3E447E-0F49-193E-3A63-645571EEA4C4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-1494971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952FDFA-BE2F-AA61-C8AF-D13222847EDD}"/>
              </a:ext>
            </a:extLst>
          </p:cNvPr>
          <p:cNvGrpSpPr/>
          <p:nvPr/>
        </p:nvGrpSpPr>
        <p:grpSpPr>
          <a:xfrm>
            <a:off x="-1495421" y="3308350"/>
            <a:ext cx="7721146" cy="241300"/>
            <a:chOff x="-8955767" y="3308350"/>
            <a:chExt cx="7721146" cy="2413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83B6FE-949C-DFE8-E833-844F737BF19B}"/>
                </a:ext>
              </a:extLst>
            </p:cNvPr>
            <p:cNvSpPr/>
            <p:nvPr/>
          </p:nvSpPr>
          <p:spPr>
            <a:xfrm>
              <a:off x="-1494971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9266685-73D5-11BA-2776-57A42B54EEA3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-8955767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003A5A6-2D6B-E61A-8E1A-444BCCFBFB1C}"/>
              </a:ext>
            </a:extLst>
          </p:cNvPr>
          <p:cNvGrpSpPr/>
          <p:nvPr/>
        </p:nvGrpSpPr>
        <p:grpSpPr>
          <a:xfrm>
            <a:off x="-1496638" y="3308350"/>
            <a:ext cx="7721146" cy="241300"/>
            <a:chOff x="-16416563" y="3308350"/>
            <a:chExt cx="7721146" cy="2413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96156A3-95DD-5C9A-2355-903FC1157D5F}"/>
                </a:ext>
              </a:extLst>
            </p:cNvPr>
            <p:cNvSpPr/>
            <p:nvPr/>
          </p:nvSpPr>
          <p:spPr>
            <a:xfrm>
              <a:off x="-8955767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F7B848B-869F-30B2-F99D-12013EA4613B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6416563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C3500DB1-DE65-D475-0A03-5DF78A203F66}"/>
              </a:ext>
            </a:extLst>
          </p:cNvPr>
          <p:cNvSpPr/>
          <p:nvPr/>
        </p:nvSpPr>
        <p:spPr>
          <a:xfrm>
            <a:off x="5923353" y="3308350"/>
            <a:ext cx="260350" cy="241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4CBAD8-CAC6-FE10-AFA3-A99DDBF5DD46}"/>
              </a:ext>
            </a:extLst>
          </p:cNvPr>
          <p:cNvCxnSpPr>
            <a:stCxn id="15" idx="2"/>
          </p:cNvCxnSpPr>
          <p:nvPr/>
        </p:nvCxnSpPr>
        <p:spPr>
          <a:xfrm flipH="1">
            <a:off x="-1537443" y="3429000"/>
            <a:ext cx="746079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25C042D-08CB-BB21-92EA-40828733AEB0}"/>
              </a:ext>
            </a:extLst>
          </p:cNvPr>
          <p:cNvGrpSpPr/>
          <p:nvPr/>
        </p:nvGrpSpPr>
        <p:grpSpPr>
          <a:xfrm>
            <a:off x="-1496638" y="3308350"/>
            <a:ext cx="7721146" cy="241300"/>
            <a:chOff x="-31338155" y="3359150"/>
            <a:chExt cx="7721146" cy="2413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CF61463-FB5E-5AC1-32A7-16F2CD0A5744}"/>
                </a:ext>
              </a:extLst>
            </p:cNvPr>
            <p:cNvSpPr/>
            <p:nvPr/>
          </p:nvSpPr>
          <p:spPr>
            <a:xfrm>
              <a:off x="-23877359" y="33591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D4C7ED9-0730-5128-FFFD-E9A9B7F7BECC}"/>
                </a:ext>
              </a:extLst>
            </p:cNvPr>
            <p:cNvCxnSpPr>
              <a:stCxn id="17" idx="2"/>
            </p:cNvCxnSpPr>
            <p:nvPr/>
          </p:nvCxnSpPr>
          <p:spPr>
            <a:xfrm flipH="1">
              <a:off x="-31338155" y="34798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241BCC2-ED3D-6E5F-9B36-0E5592775448}"/>
              </a:ext>
            </a:extLst>
          </p:cNvPr>
          <p:cNvGrpSpPr/>
          <p:nvPr/>
        </p:nvGrpSpPr>
        <p:grpSpPr>
          <a:xfrm>
            <a:off x="-1537443" y="3308350"/>
            <a:ext cx="7721146" cy="241300"/>
            <a:chOff x="-38798951" y="3397250"/>
            <a:chExt cx="7721146" cy="2413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F0A4A2-04DD-76A7-F5EE-FB092E4993A2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173BBB1-87A3-7BA3-54CA-C25629158B18}"/>
                </a:ext>
              </a:extLst>
            </p:cNvPr>
            <p:cNvCxnSpPr>
              <a:stCxn id="1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FC9FFB4-7792-601C-3DD9-EB1C73F05628}"/>
              </a:ext>
            </a:extLst>
          </p:cNvPr>
          <p:cNvGrpSpPr/>
          <p:nvPr/>
        </p:nvGrpSpPr>
        <p:grpSpPr>
          <a:xfrm>
            <a:off x="-1560139" y="3342108"/>
            <a:ext cx="7721146" cy="241300"/>
            <a:chOff x="-38798951" y="3397250"/>
            <a:chExt cx="7721146" cy="2413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262E9AE-8AC7-80FC-D3DB-14E0B3008F2E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73CE44-B411-B9C6-03AE-C9104A9A8108}"/>
                </a:ext>
              </a:extLst>
            </p:cNvPr>
            <p:cNvCxnSpPr>
              <a:stCxn id="27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8CD421-8E24-4D03-CC00-27FC146C6164}"/>
              </a:ext>
            </a:extLst>
          </p:cNvPr>
          <p:cNvGrpSpPr/>
          <p:nvPr/>
        </p:nvGrpSpPr>
        <p:grpSpPr>
          <a:xfrm>
            <a:off x="-1585461" y="3317562"/>
            <a:ext cx="7721146" cy="241300"/>
            <a:chOff x="-38798951" y="3397250"/>
            <a:chExt cx="7721146" cy="2413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F67DAB5-FAA6-C0BB-F3E6-854AED8DD17A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22D7252-2C68-70AB-0768-D718F2C2B860}"/>
                </a:ext>
              </a:extLst>
            </p:cNvPr>
            <p:cNvCxnSpPr>
              <a:stCxn id="30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13A473-BBA8-C92C-3F61-1E52F2296AB9}"/>
              </a:ext>
            </a:extLst>
          </p:cNvPr>
          <p:cNvGrpSpPr/>
          <p:nvPr/>
        </p:nvGrpSpPr>
        <p:grpSpPr>
          <a:xfrm>
            <a:off x="-9178472" y="3330089"/>
            <a:ext cx="7721146" cy="241300"/>
            <a:chOff x="-38798951" y="3397250"/>
            <a:chExt cx="7721146" cy="2413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66BB27A-C175-26E9-EC05-5AAAC801923C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EC46D09-A7BB-B712-8404-58E21F6454C7}"/>
                </a:ext>
              </a:extLst>
            </p:cNvPr>
            <p:cNvCxnSpPr>
              <a:stCxn id="33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384B16-3698-5135-6DEA-6F8D5C63C8C6}"/>
              </a:ext>
            </a:extLst>
          </p:cNvPr>
          <p:cNvGrpSpPr/>
          <p:nvPr/>
        </p:nvGrpSpPr>
        <p:grpSpPr>
          <a:xfrm>
            <a:off x="-16702769" y="3328003"/>
            <a:ext cx="7721146" cy="241300"/>
            <a:chOff x="-38798951" y="3397250"/>
            <a:chExt cx="7721146" cy="2413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86007BA-EC5B-345B-EADA-D43E7FC04AF2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5FF698-2E80-D494-C3CE-2DF60354D246}"/>
                </a:ext>
              </a:extLst>
            </p:cNvPr>
            <p:cNvCxnSpPr>
              <a:stCxn id="36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F05CC-AA4E-8E26-7E66-377F2A0B21A3}"/>
              </a:ext>
            </a:extLst>
          </p:cNvPr>
          <p:cNvGrpSpPr/>
          <p:nvPr/>
        </p:nvGrpSpPr>
        <p:grpSpPr>
          <a:xfrm>
            <a:off x="-24256546" y="3348339"/>
            <a:ext cx="7721146" cy="241300"/>
            <a:chOff x="-38798951" y="3397250"/>
            <a:chExt cx="7721146" cy="2413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751762C-5E59-81A7-66D1-8C6328D2BEAC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F89AE4-98A4-6B7F-184A-50C8EC66A73A}"/>
                </a:ext>
              </a:extLst>
            </p:cNvPr>
            <p:cNvCxnSpPr>
              <a:stCxn id="3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518BB30-A2A5-03D5-B6B2-B7EBA5364AB5}"/>
              </a:ext>
            </a:extLst>
          </p:cNvPr>
          <p:cNvGrpSpPr/>
          <p:nvPr/>
        </p:nvGrpSpPr>
        <p:grpSpPr>
          <a:xfrm>
            <a:off x="-31749325" y="3348339"/>
            <a:ext cx="7721146" cy="241300"/>
            <a:chOff x="-38798951" y="3397250"/>
            <a:chExt cx="7721146" cy="2413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57FBCC5-DA0C-5A81-C178-47CE804DAD1B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082B092-40D8-FF00-FB54-F97741DABF94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F2F4549-C2C5-361E-6F94-B639659A33D3}"/>
              </a:ext>
            </a:extLst>
          </p:cNvPr>
          <p:cNvSpPr txBox="1"/>
          <p:nvPr/>
        </p:nvSpPr>
        <p:spPr>
          <a:xfrm>
            <a:off x="5717265" y="354965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August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648478-FF56-E3EB-338D-0E62A9C8BD38}"/>
              </a:ext>
            </a:extLst>
          </p:cNvPr>
          <p:cNvSpPr txBox="1"/>
          <p:nvPr/>
        </p:nvSpPr>
        <p:spPr>
          <a:xfrm>
            <a:off x="-2041072" y="3589639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September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BC93CA-8E7F-CA21-0A53-4F18B51C9F77}"/>
              </a:ext>
            </a:extLst>
          </p:cNvPr>
          <p:cNvSpPr txBox="1"/>
          <p:nvPr/>
        </p:nvSpPr>
        <p:spPr>
          <a:xfrm>
            <a:off x="-9799409" y="3629628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October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92D63A8-90D1-AFB2-A7AA-4F018E975303}"/>
              </a:ext>
            </a:extLst>
          </p:cNvPr>
          <p:cNvSpPr txBox="1"/>
          <p:nvPr/>
        </p:nvSpPr>
        <p:spPr>
          <a:xfrm>
            <a:off x="-17557746" y="3669617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November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461B1B-71DB-7858-2742-22583F92595F}"/>
              </a:ext>
            </a:extLst>
          </p:cNvPr>
          <p:cNvSpPr txBox="1"/>
          <p:nvPr/>
        </p:nvSpPr>
        <p:spPr>
          <a:xfrm>
            <a:off x="-24911046" y="3628344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December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BCB39B-372D-F3AF-C00B-FF669D01232B}"/>
              </a:ext>
            </a:extLst>
          </p:cNvPr>
          <p:cNvSpPr txBox="1"/>
          <p:nvPr/>
        </p:nvSpPr>
        <p:spPr>
          <a:xfrm>
            <a:off x="5717265" y="265956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avg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92889FD-E8B9-F667-8AC9-309B3F0BE390}"/>
              </a:ext>
            </a:extLst>
          </p:cNvPr>
          <p:cNvGrpSpPr/>
          <p:nvPr/>
        </p:nvGrpSpPr>
        <p:grpSpPr>
          <a:xfrm>
            <a:off x="13800075" y="4908715"/>
            <a:ext cx="5478689" cy="954107"/>
            <a:chOff x="1292678" y="5128280"/>
            <a:chExt cx="5478689" cy="95410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0D6752D-8ED0-3DA3-E61D-FFD12E9F3342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626D1B9-A4D9-40D5-FDE9-CFBB5425A87B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944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BDFE744-4B1D-B428-F826-E8824CD72FE0}"/>
              </a:ext>
            </a:extLst>
          </p:cNvPr>
          <p:cNvGrpSpPr/>
          <p:nvPr/>
        </p:nvGrpSpPr>
        <p:grpSpPr>
          <a:xfrm>
            <a:off x="1124099" y="4908715"/>
            <a:ext cx="5478689" cy="954107"/>
            <a:chOff x="1292678" y="5128280"/>
            <a:chExt cx="5478689" cy="95410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F17733B-A55D-BF3C-4CA5-0594EDFE45E6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CBCCA46-51C6-D3FC-8E2C-8B7EB9ED0DF1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988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7FD0B6D-3297-81D1-E469-B7B8A0420667}"/>
              </a:ext>
            </a:extLst>
          </p:cNvPr>
          <p:cNvGrpSpPr/>
          <p:nvPr/>
        </p:nvGrpSpPr>
        <p:grpSpPr>
          <a:xfrm>
            <a:off x="-12270238" y="5286861"/>
            <a:ext cx="5478689" cy="954107"/>
            <a:chOff x="1292678" y="5128280"/>
            <a:chExt cx="5478689" cy="95410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E7FC395-2E92-10B1-F5A9-27AE08177DC1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00A80CB-C70C-9563-91F6-977222241840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B66CD25-C169-9196-FAC7-93776BC2A09E}"/>
              </a:ext>
            </a:extLst>
          </p:cNvPr>
          <p:cNvGrpSpPr/>
          <p:nvPr/>
        </p:nvGrpSpPr>
        <p:grpSpPr>
          <a:xfrm>
            <a:off x="-20536803" y="5317638"/>
            <a:ext cx="5478689" cy="954107"/>
            <a:chOff x="1292678" y="5128280"/>
            <a:chExt cx="5478689" cy="95410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DAC3FE2-CAF8-028F-F354-0F4614473534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79C6A2C-FA3F-189A-46C5-42B3A326B55B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925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05C7D90-689D-3B84-45F6-ECB969BC2C25}"/>
              </a:ext>
            </a:extLst>
          </p:cNvPr>
          <p:cNvGrpSpPr/>
          <p:nvPr/>
        </p:nvGrpSpPr>
        <p:grpSpPr>
          <a:xfrm>
            <a:off x="-28797366" y="5338522"/>
            <a:ext cx="5478689" cy="954107"/>
            <a:chOff x="1292678" y="5128280"/>
            <a:chExt cx="5478689" cy="95410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083A7EE-13A7-9A18-B8EC-258F49C235FD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2063A1B-F438-E16E-BBE8-4DCE4A766ACA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894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BBCEBA6-F522-5CBF-3393-59EB089A3ED1}"/>
              </a:ext>
            </a:extLst>
          </p:cNvPr>
          <p:cNvGrpSpPr/>
          <p:nvPr/>
        </p:nvGrpSpPr>
        <p:grpSpPr>
          <a:xfrm>
            <a:off x="-34770220" y="5373069"/>
            <a:ext cx="5478689" cy="954107"/>
            <a:chOff x="1292678" y="5128280"/>
            <a:chExt cx="5478689" cy="95410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2302B07-2D4C-D2BE-0C19-9B39D23E9960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917C87E-DEB0-83E6-3AC9-18897E525F7A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958</a:t>
              </a:r>
            </a:p>
          </p:txBody>
        </p:sp>
      </p:grpSp>
      <p:pic>
        <p:nvPicPr>
          <p:cNvPr id="104" name="Picture 103" descr="A close-up of a stove&#10;&#10;AI-generated content may be incorrect.">
            <a:extLst>
              <a:ext uri="{FF2B5EF4-FFF2-40B4-BE49-F238E27FC236}">
                <a16:creationId xmlns:a16="http://schemas.microsoft.com/office/drawing/2014/main" id="{44558E81-3BC8-C390-7ED5-D716BB77E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759" y="-109433"/>
            <a:ext cx="2147727" cy="2781254"/>
          </a:xfrm>
          <a:prstGeom prst="rect">
            <a:avLst/>
          </a:prstGeom>
        </p:spPr>
      </p:pic>
      <p:pic>
        <p:nvPicPr>
          <p:cNvPr id="105" name="Picture 104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C83243B5-EB86-021A-0A53-0470012AA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543" y="425040"/>
            <a:ext cx="2302263" cy="1712308"/>
          </a:xfrm>
          <a:prstGeom prst="rect">
            <a:avLst/>
          </a:prstGeom>
        </p:spPr>
      </p:pic>
      <p:pic>
        <p:nvPicPr>
          <p:cNvPr id="106" name="Picture 105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19FBE00B-8206-DA25-CC13-8070A39FB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8164" y="255858"/>
            <a:ext cx="2302263" cy="1712308"/>
          </a:xfrm>
          <a:prstGeom prst="rect">
            <a:avLst/>
          </a:prstGeom>
        </p:spPr>
      </p:pic>
      <p:pic>
        <p:nvPicPr>
          <p:cNvPr id="107" name="Picture 106" descr="A brown leather chair with black background&#10;&#10;AI-generated content may be incorrect.">
            <a:extLst>
              <a:ext uri="{FF2B5EF4-FFF2-40B4-BE49-F238E27FC236}">
                <a16:creationId xmlns:a16="http://schemas.microsoft.com/office/drawing/2014/main" id="{2C3618E8-88FB-604E-5B9D-15E12745E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17632" y="-236918"/>
            <a:ext cx="2545552" cy="2205084"/>
          </a:xfrm>
          <a:prstGeom prst="rect">
            <a:avLst/>
          </a:prstGeom>
        </p:spPr>
      </p:pic>
      <p:pic>
        <p:nvPicPr>
          <p:cNvPr id="109" name="Picture 108" descr="A blue can with water drops on it">
            <a:extLst>
              <a:ext uri="{FF2B5EF4-FFF2-40B4-BE49-F238E27FC236}">
                <a16:creationId xmlns:a16="http://schemas.microsoft.com/office/drawing/2014/main" id="{B12908D8-BAE4-9E89-D6ED-CE6A10E4D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7398" y="-236918"/>
            <a:ext cx="2417366" cy="1629589"/>
          </a:xfrm>
          <a:prstGeom prst="rect">
            <a:avLst/>
          </a:prstGeom>
        </p:spPr>
      </p:pic>
      <p:pic>
        <p:nvPicPr>
          <p:cNvPr id="110" name="Picture 109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899462AA-6355-8BD2-FB79-10068FF1D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55358" y="-280101"/>
            <a:ext cx="2302263" cy="17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01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92F9A3-3FE0-82A9-2438-84677F8C3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6185DCB-AC2E-FD54-1229-64BEFE84C86B}"/>
              </a:ext>
            </a:extLst>
          </p:cNvPr>
          <p:cNvGrpSpPr/>
          <p:nvPr/>
        </p:nvGrpSpPr>
        <p:grpSpPr>
          <a:xfrm>
            <a:off x="-1494971" y="3308350"/>
            <a:ext cx="7721146" cy="241300"/>
            <a:chOff x="-1494971" y="3308350"/>
            <a:chExt cx="7721146" cy="2413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AC2E5B7-2ED5-6147-7EAB-11F82165BD90}"/>
                </a:ext>
              </a:extLst>
            </p:cNvPr>
            <p:cNvSpPr/>
            <p:nvPr/>
          </p:nvSpPr>
          <p:spPr>
            <a:xfrm>
              <a:off x="5965825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36A299F-66E5-CA82-CE4C-4D9FD29B13EC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-1494971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78FD417-AE3B-0342-B05A-FEC30F825404}"/>
              </a:ext>
            </a:extLst>
          </p:cNvPr>
          <p:cNvGrpSpPr/>
          <p:nvPr/>
        </p:nvGrpSpPr>
        <p:grpSpPr>
          <a:xfrm>
            <a:off x="-1495421" y="3308350"/>
            <a:ext cx="7721146" cy="241300"/>
            <a:chOff x="-8955767" y="3308350"/>
            <a:chExt cx="7721146" cy="2413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C330EE-5BF8-99E6-88B6-D5B212EEF412}"/>
                </a:ext>
              </a:extLst>
            </p:cNvPr>
            <p:cNvSpPr/>
            <p:nvPr/>
          </p:nvSpPr>
          <p:spPr>
            <a:xfrm>
              <a:off x="-1494971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4E4D897-841B-98C1-5707-9790B06D2F98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-8955767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08E75EB-031C-E191-D307-3E2918D3F893}"/>
              </a:ext>
            </a:extLst>
          </p:cNvPr>
          <p:cNvGrpSpPr/>
          <p:nvPr/>
        </p:nvGrpSpPr>
        <p:grpSpPr>
          <a:xfrm>
            <a:off x="-1496638" y="3308350"/>
            <a:ext cx="7721146" cy="241300"/>
            <a:chOff x="-16416563" y="3308350"/>
            <a:chExt cx="7721146" cy="2413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26660BE-A848-8478-9D8B-86DD738D3064}"/>
                </a:ext>
              </a:extLst>
            </p:cNvPr>
            <p:cNvSpPr/>
            <p:nvPr/>
          </p:nvSpPr>
          <p:spPr>
            <a:xfrm>
              <a:off x="-8955767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2D8BE8F-88C5-2469-5015-B6401400FDAA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6416563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9227298-527D-AF60-4CAF-094AAEB3703C}"/>
              </a:ext>
            </a:extLst>
          </p:cNvPr>
          <p:cNvSpPr/>
          <p:nvPr/>
        </p:nvSpPr>
        <p:spPr>
          <a:xfrm>
            <a:off x="5923353" y="3308350"/>
            <a:ext cx="260350" cy="241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37FF47-7097-7549-9674-22ABBFFD6798}"/>
              </a:ext>
            </a:extLst>
          </p:cNvPr>
          <p:cNvCxnSpPr>
            <a:stCxn id="15" idx="2"/>
          </p:cNvCxnSpPr>
          <p:nvPr/>
        </p:nvCxnSpPr>
        <p:spPr>
          <a:xfrm flipH="1">
            <a:off x="-1537443" y="3429000"/>
            <a:ext cx="746079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C4AFD64-258A-01F0-7E06-744D0E1E82E4}"/>
              </a:ext>
            </a:extLst>
          </p:cNvPr>
          <p:cNvGrpSpPr/>
          <p:nvPr/>
        </p:nvGrpSpPr>
        <p:grpSpPr>
          <a:xfrm>
            <a:off x="-1496638" y="3308350"/>
            <a:ext cx="7721146" cy="241300"/>
            <a:chOff x="-31338155" y="3359150"/>
            <a:chExt cx="7721146" cy="2413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2E2CF6E-BFA8-B139-B9EF-59F756D01539}"/>
                </a:ext>
              </a:extLst>
            </p:cNvPr>
            <p:cNvSpPr/>
            <p:nvPr/>
          </p:nvSpPr>
          <p:spPr>
            <a:xfrm>
              <a:off x="-23877359" y="33591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3718D20-A869-F532-5382-EDEDB20BA33F}"/>
                </a:ext>
              </a:extLst>
            </p:cNvPr>
            <p:cNvCxnSpPr>
              <a:stCxn id="17" idx="2"/>
            </p:cNvCxnSpPr>
            <p:nvPr/>
          </p:nvCxnSpPr>
          <p:spPr>
            <a:xfrm flipH="1">
              <a:off x="-31338155" y="34798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54825A5-871A-FF93-C60E-13455728A9D6}"/>
              </a:ext>
            </a:extLst>
          </p:cNvPr>
          <p:cNvGrpSpPr/>
          <p:nvPr/>
        </p:nvGrpSpPr>
        <p:grpSpPr>
          <a:xfrm>
            <a:off x="-1537443" y="3308350"/>
            <a:ext cx="7721146" cy="241300"/>
            <a:chOff x="-38798951" y="3397250"/>
            <a:chExt cx="7721146" cy="2413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343C510-D56B-A2E3-011E-DB6A24C0825E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08E72D-3150-4FB0-6465-A1A1C6BE1BF6}"/>
                </a:ext>
              </a:extLst>
            </p:cNvPr>
            <p:cNvCxnSpPr>
              <a:stCxn id="1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6B8D13-32EC-97B0-6818-3921FB99D53D}"/>
              </a:ext>
            </a:extLst>
          </p:cNvPr>
          <p:cNvGrpSpPr/>
          <p:nvPr/>
        </p:nvGrpSpPr>
        <p:grpSpPr>
          <a:xfrm>
            <a:off x="-1560139" y="3342108"/>
            <a:ext cx="7721146" cy="241300"/>
            <a:chOff x="-38798951" y="3397250"/>
            <a:chExt cx="7721146" cy="2413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8E8663A-1E8E-523F-8D79-E2DB5EF26534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848ECE-0531-FA99-924D-AD567C8F0759}"/>
                </a:ext>
              </a:extLst>
            </p:cNvPr>
            <p:cNvCxnSpPr>
              <a:stCxn id="27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71CA64-1204-98A5-E709-9AA16851C34C}"/>
              </a:ext>
            </a:extLst>
          </p:cNvPr>
          <p:cNvGrpSpPr/>
          <p:nvPr/>
        </p:nvGrpSpPr>
        <p:grpSpPr>
          <a:xfrm>
            <a:off x="-9096905" y="3330262"/>
            <a:ext cx="7721146" cy="241300"/>
            <a:chOff x="-38798951" y="3397250"/>
            <a:chExt cx="7721146" cy="2413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FAE871C-95BB-5B29-3DA9-A31FDEF781DD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E927C07-D5F1-8D84-64A4-223B5116FC5E}"/>
                </a:ext>
              </a:extLst>
            </p:cNvPr>
            <p:cNvCxnSpPr>
              <a:stCxn id="30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7A6109-3942-1B74-CB32-824ADE375B79}"/>
              </a:ext>
            </a:extLst>
          </p:cNvPr>
          <p:cNvGrpSpPr/>
          <p:nvPr/>
        </p:nvGrpSpPr>
        <p:grpSpPr>
          <a:xfrm>
            <a:off x="-16689916" y="3342789"/>
            <a:ext cx="7721146" cy="241300"/>
            <a:chOff x="-38798951" y="3397250"/>
            <a:chExt cx="7721146" cy="2413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F588D8B-92FF-A139-E2C2-1D0D29749978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821CE0-467E-166E-1C58-32F5FC1A8728}"/>
                </a:ext>
              </a:extLst>
            </p:cNvPr>
            <p:cNvCxnSpPr>
              <a:stCxn id="33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5D722A2-E8EF-E8F6-661D-DF5EAEA769CF}"/>
              </a:ext>
            </a:extLst>
          </p:cNvPr>
          <p:cNvGrpSpPr/>
          <p:nvPr/>
        </p:nvGrpSpPr>
        <p:grpSpPr>
          <a:xfrm>
            <a:off x="-24214213" y="3340703"/>
            <a:ext cx="7721146" cy="241300"/>
            <a:chOff x="-38798951" y="3397250"/>
            <a:chExt cx="7721146" cy="2413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31C50F7-4071-CF13-32BA-74B4330AB100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D6E29AC-DF5E-A63A-D1ED-57AA111E58A0}"/>
                </a:ext>
              </a:extLst>
            </p:cNvPr>
            <p:cNvCxnSpPr>
              <a:stCxn id="36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014471-79E3-16F3-0C36-F951D82A844B}"/>
              </a:ext>
            </a:extLst>
          </p:cNvPr>
          <p:cNvGrpSpPr/>
          <p:nvPr/>
        </p:nvGrpSpPr>
        <p:grpSpPr>
          <a:xfrm>
            <a:off x="-31767990" y="3361039"/>
            <a:ext cx="7721146" cy="241300"/>
            <a:chOff x="-38798951" y="3397250"/>
            <a:chExt cx="7721146" cy="2413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E88ECFE-75B3-E3B9-E5A6-C963434845B0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3296701-EEB7-242A-914F-356156BAEBD1}"/>
                </a:ext>
              </a:extLst>
            </p:cNvPr>
            <p:cNvCxnSpPr>
              <a:stCxn id="3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A4E9908-7135-9994-E945-6646DFC97784}"/>
              </a:ext>
            </a:extLst>
          </p:cNvPr>
          <p:cNvGrpSpPr/>
          <p:nvPr/>
        </p:nvGrpSpPr>
        <p:grpSpPr>
          <a:xfrm>
            <a:off x="-39260769" y="3361039"/>
            <a:ext cx="7721146" cy="241300"/>
            <a:chOff x="-38798951" y="3397250"/>
            <a:chExt cx="7721146" cy="2413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7F82525-E141-2A8E-E4B2-68BDBC335A98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DDD7768-BE50-2275-45E3-2C6C5273D315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EB804B4-3D67-6724-D0FB-1399DAFCFA56}"/>
              </a:ext>
            </a:extLst>
          </p:cNvPr>
          <p:cNvSpPr txBox="1"/>
          <p:nvPr/>
        </p:nvSpPr>
        <p:spPr>
          <a:xfrm>
            <a:off x="5964158" y="3522361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July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212FDD-3CD3-ABC5-CA37-0E5155911704}"/>
              </a:ext>
            </a:extLst>
          </p:cNvPr>
          <p:cNvSpPr txBox="1"/>
          <p:nvPr/>
        </p:nvSpPr>
        <p:spPr>
          <a:xfrm>
            <a:off x="-1794179" y="356235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August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CB9310-ACD0-F9C4-90CA-3A2CED2B69D1}"/>
              </a:ext>
            </a:extLst>
          </p:cNvPr>
          <p:cNvSpPr txBox="1"/>
          <p:nvPr/>
        </p:nvSpPr>
        <p:spPr>
          <a:xfrm>
            <a:off x="-9552516" y="3602339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September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F3F44E-4E8C-AAD9-3C70-F087E63877E6}"/>
              </a:ext>
            </a:extLst>
          </p:cNvPr>
          <p:cNvSpPr txBox="1"/>
          <p:nvPr/>
        </p:nvSpPr>
        <p:spPr>
          <a:xfrm>
            <a:off x="-17310853" y="3642328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October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A095907-F1C1-C8F1-159C-E154F490AEC5}"/>
              </a:ext>
            </a:extLst>
          </p:cNvPr>
          <p:cNvSpPr txBox="1"/>
          <p:nvPr/>
        </p:nvSpPr>
        <p:spPr>
          <a:xfrm>
            <a:off x="-25069190" y="3682317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November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869746-477C-3B26-1EE5-9131CF23EF13}"/>
              </a:ext>
            </a:extLst>
          </p:cNvPr>
          <p:cNvSpPr txBox="1"/>
          <p:nvPr/>
        </p:nvSpPr>
        <p:spPr>
          <a:xfrm>
            <a:off x="-32422490" y="3641044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December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C7D56B1-0CD9-9D7A-5975-9C502AA55DB6}"/>
              </a:ext>
            </a:extLst>
          </p:cNvPr>
          <p:cNvSpPr txBox="1"/>
          <p:nvPr/>
        </p:nvSpPr>
        <p:spPr>
          <a:xfrm>
            <a:off x="5717265" y="265956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avg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4E8DCC8-AF15-8B12-5580-A55520D6F408}"/>
              </a:ext>
            </a:extLst>
          </p:cNvPr>
          <p:cNvGrpSpPr/>
          <p:nvPr/>
        </p:nvGrpSpPr>
        <p:grpSpPr>
          <a:xfrm>
            <a:off x="13392746" y="5031023"/>
            <a:ext cx="5478689" cy="954107"/>
            <a:chOff x="1292678" y="5128280"/>
            <a:chExt cx="5478689" cy="95410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2C07DFE-E564-1A86-2B6D-261E33901DE5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4D7DCD2-9B7B-EFA1-40F7-707C0965B3B9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910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29EDF06-1B9C-0EF6-CC9B-D73C2C74EF2D}"/>
              </a:ext>
            </a:extLst>
          </p:cNvPr>
          <p:cNvGrpSpPr/>
          <p:nvPr/>
        </p:nvGrpSpPr>
        <p:grpSpPr>
          <a:xfrm>
            <a:off x="1160859" y="5268784"/>
            <a:ext cx="5478689" cy="954107"/>
            <a:chOff x="1292678" y="5128280"/>
            <a:chExt cx="5478689" cy="95410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C15D369-AC52-BC99-FFD4-5C9B60BB516C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FA3ACA9-169B-BC0C-D417-5B8021B161EF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944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5E44EAF-0BDF-07C2-0D5F-0FCDEA57E0BF}"/>
              </a:ext>
            </a:extLst>
          </p:cNvPr>
          <p:cNvGrpSpPr/>
          <p:nvPr/>
        </p:nvGrpSpPr>
        <p:grpSpPr>
          <a:xfrm>
            <a:off x="-11515117" y="5268784"/>
            <a:ext cx="5478689" cy="954107"/>
            <a:chOff x="1292678" y="5128280"/>
            <a:chExt cx="5478689" cy="95410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6291044-B7C6-D63A-F639-E536562FE9CC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EB2E079-DD6E-A805-CE60-4D34EB358141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988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B65CAA7-E9AA-F45B-155A-433582D77593}"/>
              </a:ext>
            </a:extLst>
          </p:cNvPr>
          <p:cNvGrpSpPr/>
          <p:nvPr/>
        </p:nvGrpSpPr>
        <p:grpSpPr>
          <a:xfrm>
            <a:off x="-19781682" y="5299561"/>
            <a:ext cx="5478689" cy="954107"/>
            <a:chOff x="1292678" y="5128280"/>
            <a:chExt cx="5478689" cy="95410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E9C6CE0-33A5-6357-1451-BEBA63A52FF0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39E705-9D6A-49FB-6BD4-2A143C862DF8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9DDBFB3-DAB0-E088-78E9-AC7D1C8E37A5}"/>
              </a:ext>
            </a:extLst>
          </p:cNvPr>
          <p:cNvGrpSpPr/>
          <p:nvPr/>
        </p:nvGrpSpPr>
        <p:grpSpPr>
          <a:xfrm>
            <a:off x="-28048247" y="5330338"/>
            <a:ext cx="5478689" cy="954107"/>
            <a:chOff x="1292678" y="5128280"/>
            <a:chExt cx="5478689" cy="95410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41CE57D-3406-4A6F-2096-25A3FC372A08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9758B9-EFB4-005D-F629-6503700D5E9A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925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7069F71-A67C-267B-E193-A8781DBD94BD}"/>
              </a:ext>
            </a:extLst>
          </p:cNvPr>
          <p:cNvGrpSpPr/>
          <p:nvPr/>
        </p:nvGrpSpPr>
        <p:grpSpPr>
          <a:xfrm>
            <a:off x="-36308810" y="5351222"/>
            <a:ext cx="5478689" cy="954107"/>
            <a:chOff x="1292678" y="5128280"/>
            <a:chExt cx="5478689" cy="95410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9297CD2-3AC9-676E-0F30-022CC9637B00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239A0DB-F255-9F79-E397-06D7F57ECD9D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894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B8C428C-7EAF-62E9-DABF-70C2E8B7E995}"/>
              </a:ext>
            </a:extLst>
          </p:cNvPr>
          <p:cNvGrpSpPr/>
          <p:nvPr/>
        </p:nvGrpSpPr>
        <p:grpSpPr>
          <a:xfrm>
            <a:off x="-42281664" y="5385769"/>
            <a:ext cx="5478689" cy="954107"/>
            <a:chOff x="1292678" y="5128280"/>
            <a:chExt cx="5478689" cy="95410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8E21E0D-712D-5BC2-35F2-9FAABE0D79EB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C2610B3-3328-4BC9-DD46-03C94852AA5E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958</a:t>
              </a:r>
            </a:p>
          </p:txBody>
        </p:sp>
      </p:grpSp>
      <p:pic>
        <p:nvPicPr>
          <p:cNvPr id="103" name="Picture 102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C2D13FB8-A4E2-8CF9-6DD5-91D961BAD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4363" y="388973"/>
            <a:ext cx="2302263" cy="1712308"/>
          </a:xfrm>
          <a:prstGeom prst="rect">
            <a:avLst/>
          </a:prstGeom>
        </p:spPr>
      </p:pic>
      <p:pic>
        <p:nvPicPr>
          <p:cNvPr id="104" name="Picture 103" descr="A close-up of a stove&#10;&#10;AI-generated content may be incorrect.">
            <a:extLst>
              <a:ext uri="{FF2B5EF4-FFF2-40B4-BE49-F238E27FC236}">
                <a16:creationId xmlns:a16="http://schemas.microsoft.com/office/drawing/2014/main" id="{CCDC4D3D-3315-09B1-5077-21A446F5C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543" y="250636"/>
            <a:ext cx="2147727" cy="2781254"/>
          </a:xfrm>
          <a:prstGeom prst="rect">
            <a:avLst/>
          </a:prstGeom>
        </p:spPr>
      </p:pic>
      <p:pic>
        <p:nvPicPr>
          <p:cNvPr id="105" name="Picture 104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577BB3B7-23AE-8FFA-06DF-56771A255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39" y="304771"/>
            <a:ext cx="2302263" cy="1712308"/>
          </a:xfrm>
          <a:prstGeom prst="rect">
            <a:avLst/>
          </a:prstGeom>
        </p:spPr>
      </p:pic>
      <p:pic>
        <p:nvPicPr>
          <p:cNvPr id="106" name="Picture 105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FB198E84-BB97-AE1D-DF39-CE02CD960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85370" y="-327959"/>
            <a:ext cx="2302263" cy="1712308"/>
          </a:xfrm>
          <a:prstGeom prst="rect">
            <a:avLst/>
          </a:prstGeom>
        </p:spPr>
      </p:pic>
      <p:pic>
        <p:nvPicPr>
          <p:cNvPr id="107" name="Picture 106" descr="A brown leather chair with black background&#10;&#10;AI-generated content may be incorrect.">
            <a:extLst>
              <a:ext uri="{FF2B5EF4-FFF2-40B4-BE49-F238E27FC236}">
                <a16:creationId xmlns:a16="http://schemas.microsoft.com/office/drawing/2014/main" id="{C120D5C5-21B3-02F5-70D5-658AE7087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29076" y="-224218"/>
            <a:ext cx="2545552" cy="2205084"/>
          </a:xfrm>
          <a:prstGeom prst="rect">
            <a:avLst/>
          </a:prstGeom>
        </p:spPr>
      </p:pic>
      <p:pic>
        <p:nvPicPr>
          <p:cNvPr id="109" name="Picture 108" descr="A blue can with water drops on it">
            <a:extLst>
              <a:ext uri="{FF2B5EF4-FFF2-40B4-BE49-F238E27FC236}">
                <a16:creationId xmlns:a16="http://schemas.microsoft.com/office/drawing/2014/main" id="{FF33A3A3-A9F9-6777-FB70-AF19FB112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48842" y="-224218"/>
            <a:ext cx="2417366" cy="1629589"/>
          </a:xfrm>
          <a:prstGeom prst="rect">
            <a:avLst/>
          </a:prstGeom>
        </p:spPr>
      </p:pic>
      <p:pic>
        <p:nvPicPr>
          <p:cNvPr id="110" name="Picture 109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E56B6E8D-4051-DEA5-9CE9-DEC5C644E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66802" y="-267401"/>
            <a:ext cx="2302263" cy="17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63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06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34DB2E-C0AD-5281-ACA1-81CBF92EA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9E75F95-3D86-560C-AB75-B4DE349D43AE}"/>
              </a:ext>
            </a:extLst>
          </p:cNvPr>
          <p:cNvGrpSpPr/>
          <p:nvPr/>
        </p:nvGrpSpPr>
        <p:grpSpPr>
          <a:xfrm>
            <a:off x="-1494971" y="3308350"/>
            <a:ext cx="7721146" cy="241300"/>
            <a:chOff x="-1494971" y="3308350"/>
            <a:chExt cx="7721146" cy="2413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3042F24-641C-0D79-F690-E4707B46612E}"/>
                </a:ext>
              </a:extLst>
            </p:cNvPr>
            <p:cNvSpPr/>
            <p:nvPr/>
          </p:nvSpPr>
          <p:spPr>
            <a:xfrm>
              <a:off x="5965825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5829188-3D0E-E7B1-82D4-E049638EA68D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-1494971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AAA3E8F-4A9D-177A-0D01-ABA6D00D2972}"/>
              </a:ext>
            </a:extLst>
          </p:cNvPr>
          <p:cNvGrpSpPr/>
          <p:nvPr/>
        </p:nvGrpSpPr>
        <p:grpSpPr>
          <a:xfrm>
            <a:off x="-1495421" y="3308350"/>
            <a:ext cx="7721146" cy="241300"/>
            <a:chOff x="-8955767" y="3308350"/>
            <a:chExt cx="7721146" cy="2413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17D272-412E-76C6-1A33-4212EF2CA384}"/>
                </a:ext>
              </a:extLst>
            </p:cNvPr>
            <p:cNvSpPr/>
            <p:nvPr/>
          </p:nvSpPr>
          <p:spPr>
            <a:xfrm>
              <a:off x="-1494971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52B60D7-EC85-F7E7-78ED-E907752AC44C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-8955767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E4A6C8E-E8A6-01F6-66F9-D9B8FE00E6FC}"/>
              </a:ext>
            </a:extLst>
          </p:cNvPr>
          <p:cNvGrpSpPr/>
          <p:nvPr/>
        </p:nvGrpSpPr>
        <p:grpSpPr>
          <a:xfrm>
            <a:off x="-1496638" y="3308350"/>
            <a:ext cx="7721146" cy="241300"/>
            <a:chOff x="-16416563" y="3308350"/>
            <a:chExt cx="7721146" cy="2413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E954D7C-8713-74AC-04A3-025D17832BD3}"/>
                </a:ext>
              </a:extLst>
            </p:cNvPr>
            <p:cNvSpPr/>
            <p:nvPr/>
          </p:nvSpPr>
          <p:spPr>
            <a:xfrm>
              <a:off x="-8955767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81DDEF-682B-15C8-74D7-779BA854D79A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6416563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CD56E9B7-E017-E46A-F86E-BB2E5B5DA395}"/>
              </a:ext>
            </a:extLst>
          </p:cNvPr>
          <p:cNvSpPr/>
          <p:nvPr/>
        </p:nvSpPr>
        <p:spPr>
          <a:xfrm>
            <a:off x="5923353" y="3308350"/>
            <a:ext cx="260350" cy="241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05258F-942F-1EF2-2BF4-EEA3CA654BDE}"/>
              </a:ext>
            </a:extLst>
          </p:cNvPr>
          <p:cNvCxnSpPr>
            <a:stCxn id="15" idx="2"/>
          </p:cNvCxnSpPr>
          <p:nvPr/>
        </p:nvCxnSpPr>
        <p:spPr>
          <a:xfrm flipH="1">
            <a:off x="-1537443" y="3429000"/>
            <a:ext cx="746079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4257E56-25B1-E51D-EA84-42911437AF58}"/>
              </a:ext>
            </a:extLst>
          </p:cNvPr>
          <p:cNvGrpSpPr/>
          <p:nvPr/>
        </p:nvGrpSpPr>
        <p:grpSpPr>
          <a:xfrm>
            <a:off x="-1496638" y="3308350"/>
            <a:ext cx="7721146" cy="241300"/>
            <a:chOff x="-31338155" y="3359150"/>
            <a:chExt cx="7721146" cy="2413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22B1AD-94A2-6DEA-771C-00140F9ED20F}"/>
                </a:ext>
              </a:extLst>
            </p:cNvPr>
            <p:cNvSpPr/>
            <p:nvPr/>
          </p:nvSpPr>
          <p:spPr>
            <a:xfrm>
              <a:off x="-23877359" y="33591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BCB5F4-F705-0D0E-1CBB-A805CE023596}"/>
                </a:ext>
              </a:extLst>
            </p:cNvPr>
            <p:cNvCxnSpPr>
              <a:stCxn id="17" idx="2"/>
            </p:cNvCxnSpPr>
            <p:nvPr/>
          </p:nvCxnSpPr>
          <p:spPr>
            <a:xfrm flipH="1">
              <a:off x="-31338155" y="34798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0C60664-9670-71E1-69DC-36F50F88BAE6}"/>
              </a:ext>
            </a:extLst>
          </p:cNvPr>
          <p:cNvGrpSpPr/>
          <p:nvPr/>
        </p:nvGrpSpPr>
        <p:grpSpPr>
          <a:xfrm>
            <a:off x="-1537443" y="3308350"/>
            <a:ext cx="7721146" cy="241300"/>
            <a:chOff x="-38798951" y="3397250"/>
            <a:chExt cx="7721146" cy="2413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31666AF-EA1E-3B99-B0BE-BB2E6BBF2511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7DB7E70-1E04-AB7F-5C5A-BC402CAB67E0}"/>
                </a:ext>
              </a:extLst>
            </p:cNvPr>
            <p:cNvCxnSpPr>
              <a:stCxn id="1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439AD0-9DC3-5D3D-1809-B8C2BDFF04F5}"/>
              </a:ext>
            </a:extLst>
          </p:cNvPr>
          <p:cNvGrpSpPr/>
          <p:nvPr/>
        </p:nvGrpSpPr>
        <p:grpSpPr>
          <a:xfrm>
            <a:off x="-9061740" y="3342108"/>
            <a:ext cx="7721146" cy="241300"/>
            <a:chOff x="-38798951" y="3397250"/>
            <a:chExt cx="7721146" cy="2413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BA3F8E6-7E26-493A-F84C-9334711A9654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C8B508-CCB0-1C53-DB0D-42714BAD89FB}"/>
                </a:ext>
              </a:extLst>
            </p:cNvPr>
            <p:cNvCxnSpPr>
              <a:stCxn id="27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6F0C26E-0114-8C9A-53F1-050E85B95CBB}"/>
              </a:ext>
            </a:extLst>
          </p:cNvPr>
          <p:cNvGrpSpPr/>
          <p:nvPr/>
        </p:nvGrpSpPr>
        <p:grpSpPr>
          <a:xfrm>
            <a:off x="-16598506" y="3330262"/>
            <a:ext cx="7721146" cy="241300"/>
            <a:chOff x="-38798951" y="3397250"/>
            <a:chExt cx="7721146" cy="2413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F862762-B3FC-CC51-10BB-F9ACB9E294EF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6A29D8-3205-187C-B0EA-4D63811804A1}"/>
                </a:ext>
              </a:extLst>
            </p:cNvPr>
            <p:cNvCxnSpPr>
              <a:stCxn id="30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E3DB25-3B29-F488-96E4-7C17B59D3E39}"/>
              </a:ext>
            </a:extLst>
          </p:cNvPr>
          <p:cNvGrpSpPr/>
          <p:nvPr/>
        </p:nvGrpSpPr>
        <p:grpSpPr>
          <a:xfrm>
            <a:off x="-24191517" y="3342789"/>
            <a:ext cx="7721146" cy="241300"/>
            <a:chOff x="-38798951" y="3397250"/>
            <a:chExt cx="7721146" cy="2413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9CE7BBF-CB8E-277E-825D-2F04AAEDC512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2AD116B-0940-E00C-0518-5AC0C7748D04}"/>
                </a:ext>
              </a:extLst>
            </p:cNvPr>
            <p:cNvCxnSpPr>
              <a:stCxn id="33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1EA9CB3-5259-E2AC-4D1B-51C9B7F97063}"/>
              </a:ext>
            </a:extLst>
          </p:cNvPr>
          <p:cNvGrpSpPr/>
          <p:nvPr/>
        </p:nvGrpSpPr>
        <p:grpSpPr>
          <a:xfrm>
            <a:off x="-31715814" y="3340703"/>
            <a:ext cx="7721146" cy="241300"/>
            <a:chOff x="-38798951" y="3397250"/>
            <a:chExt cx="7721146" cy="2413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5AFF9E2-8A27-A642-71C6-C9180B366F5E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2AAD201-3819-7C74-09D9-9F65D605D3FC}"/>
                </a:ext>
              </a:extLst>
            </p:cNvPr>
            <p:cNvCxnSpPr>
              <a:stCxn id="36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805487-ED01-8FE9-0E8F-42289F182081}"/>
              </a:ext>
            </a:extLst>
          </p:cNvPr>
          <p:cNvGrpSpPr/>
          <p:nvPr/>
        </p:nvGrpSpPr>
        <p:grpSpPr>
          <a:xfrm>
            <a:off x="-39269591" y="3361039"/>
            <a:ext cx="7721146" cy="241300"/>
            <a:chOff x="-38798951" y="3397250"/>
            <a:chExt cx="7721146" cy="2413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A1DED43-E87C-0C6D-2183-3B14FF61B1BF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504227-7C58-C966-E179-012BCC9AD5B4}"/>
                </a:ext>
              </a:extLst>
            </p:cNvPr>
            <p:cNvCxnSpPr>
              <a:stCxn id="3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E71213-0D30-63E1-007F-2952B3FD2BA7}"/>
              </a:ext>
            </a:extLst>
          </p:cNvPr>
          <p:cNvGrpSpPr/>
          <p:nvPr/>
        </p:nvGrpSpPr>
        <p:grpSpPr>
          <a:xfrm>
            <a:off x="-46762370" y="3361039"/>
            <a:ext cx="7721146" cy="241300"/>
            <a:chOff x="-38798951" y="3397250"/>
            <a:chExt cx="7721146" cy="2413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786EDB4-A8D9-E7B5-35F0-46109E7B17B4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8AA0388-A851-B9EA-C844-133F3294A542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112A92F-651C-72E9-9A4D-E2E0979ECF07}"/>
              </a:ext>
            </a:extLst>
          </p:cNvPr>
          <p:cNvSpPr txBox="1"/>
          <p:nvPr/>
        </p:nvSpPr>
        <p:spPr>
          <a:xfrm>
            <a:off x="5815857" y="3522361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June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F0B16A-220A-0821-4CDA-19BE13C74A3A}"/>
              </a:ext>
            </a:extLst>
          </p:cNvPr>
          <p:cNvSpPr txBox="1"/>
          <p:nvPr/>
        </p:nvSpPr>
        <p:spPr>
          <a:xfrm>
            <a:off x="-1537443" y="3522361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July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69103A-D111-A949-C8F8-4B37164E7BE3}"/>
              </a:ext>
            </a:extLst>
          </p:cNvPr>
          <p:cNvSpPr txBox="1"/>
          <p:nvPr/>
        </p:nvSpPr>
        <p:spPr>
          <a:xfrm>
            <a:off x="-9295780" y="356235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August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AEB9FB-E83C-1455-AE4C-70C49D086184}"/>
              </a:ext>
            </a:extLst>
          </p:cNvPr>
          <p:cNvSpPr txBox="1"/>
          <p:nvPr/>
        </p:nvSpPr>
        <p:spPr>
          <a:xfrm>
            <a:off x="-17054117" y="3602339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September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809A7C0-ED46-FB06-FA73-F6B348838B9B}"/>
              </a:ext>
            </a:extLst>
          </p:cNvPr>
          <p:cNvSpPr txBox="1"/>
          <p:nvPr/>
        </p:nvSpPr>
        <p:spPr>
          <a:xfrm>
            <a:off x="-24812454" y="3642328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October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BF6D6F-F744-ADC6-1084-F337386F56E2}"/>
              </a:ext>
            </a:extLst>
          </p:cNvPr>
          <p:cNvSpPr txBox="1"/>
          <p:nvPr/>
        </p:nvSpPr>
        <p:spPr>
          <a:xfrm>
            <a:off x="-32570791" y="3682317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November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AE4A68-EDC8-D314-7A13-E86DB9CA93F0}"/>
              </a:ext>
            </a:extLst>
          </p:cNvPr>
          <p:cNvSpPr txBox="1"/>
          <p:nvPr/>
        </p:nvSpPr>
        <p:spPr>
          <a:xfrm>
            <a:off x="-39924091" y="3641044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December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6823B71-C977-B28A-788A-62C62126C80B}"/>
              </a:ext>
            </a:extLst>
          </p:cNvPr>
          <p:cNvSpPr txBox="1"/>
          <p:nvPr/>
        </p:nvSpPr>
        <p:spPr>
          <a:xfrm>
            <a:off x="5717265" y="265956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avg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187AAF9-758C-68DB-78C3-3591129D9B68}"/>
              </a:ext>
            </a:extLst>
          </p:cNvPr>
          <p:cNvGrpSpPr/>
          <p:nvPr/>
        </p:nvGrpSpPr>
        <p:grpSpPr>
          <a:xfrm>
            <a:off x="13066861" y="4861560"/>
            <a:ext cx="5478689" cy="954107"/>
            <a:chOff x="1292678" y="5128280"/>
            <a:chExt cx="5478689" cy="95410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8103ACB-261F-521D-FF69-F049E00E7DF9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CC7627E-E53F-D4BA-49D3-ABC345D2728C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957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99B7075-F9C8-DDAA-953E-92AF00337129}"/>
              </a:ext>
            </a:extLst>
          </p:cNvPr>
          <p:cNvGrpSpPr/>
          <p:nvPr/>
        </p:nvGrpSpPr>
        <p:grpSpPr>
          <a:xfrm>
            <a:off x="1481734" y="5000246"/>
            <a:ext cx="5478689" cy="954107"/>
            <a:chOff x="1292678" y="5128280"/>
            <a:chExt cx="5478689" cy="95410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2497217-9513-566D-A7C6-1C815F8B38F1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C7E9649-92C9-17D9-AB76-3BA6DD630DD4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910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F34828F-4F95-DACF-4053-41FD459831D8}"/>
              </a:ext>
            </a:extLst>
          </p:cNvPr>
          <p:cNvGrpSpPr/>
          <p:nvPr/>
        </p:nvGrpSpPr>
        <p:grpSpPr>
          <a:xfrm>
            <a:off x="-10750153" y="5238007"/>
            <a:ext cx="5478689" cy="954107"/>
            <a:chOff x="1292678" y="5128280"/>
            <a:chExt cx="5478689" cy="95410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AE29C37-63F4-1D94-D190-8D777244873C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3A2BF67-ECD7-FCC8-DBD4-C36442BA8E80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944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7CE29C4-60D5-937B-9E8B-50D2CECA5C6D}"/>
              </a:ext>
            </a:extLst>
          </p:cNvPr>
          <p:cNvGrpSpPr/>
          <p:nvPr/>
        </p:nvGrpSpPr>
        <p:grpSpPr>
          <a:xfrm>
            <a:off x="-19016718" y="5268784"/>
            <a:ext cx="5478689" cy="954107"/>
            <a:chOff x="1292678" y="5128280"/>
            <a:chExt cx="5478689" cy="95410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6AF50EC-FC95-DAAA-F3A6-A61DB296C8AC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F59D37F-D658-5CC0-E73D-4C57BB436C32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988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CB35E85-51B4-A869-9E78-993BC5449ADE}"/>
              </a:ext>
            </a:extLst>
          </p:cNvPr>
          <p:cNvGrpSpPr/>
          <p:nvPr/>
        </p:nvGrpSpPr>
        <p:grpSpPr>
          <a:xfrm>
            <a:off x="-27283283" y="5299561"/>
            <a:ext cx="5478689" cy="954107"/>
            <a:chOff x="1292678" y="5128280"/>
            <a:chExt cx="5478689" cy="95410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C9855D7-C37A-416E-3747-32F1740A31DA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B809035-8C9E-131A-A0D7-B9290B488953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55C6CFD-C5F7-BB11-8B74-D370E1D446E0}"/>
              </a:ext>
            </a:extLst>
          </p:cNvPr>
          <p:cNvGrpSpPr/>
          <p:nvPr/>
        </p:nvGrpSpPr>
        <p:grpSpPr>
          <a:xfrm>
            <a:off x="-35549848" y="5330338"/>
            <a:ext cx="5478689" cy="954107"/>
            <a:chOff x="1292678" y="5128280"/>
            <a:chExt cx="5478689" cy="95410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AE52DBC-2241-8DB8-6BC0-0AB34B4D5998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4B68005-CBED-8E7C-23BE-0637B1ECE214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925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6F99602-9DE1-68B3-5377-0B1EC7854DCA}"/>
              </a:ext>
            </a:extLst>
          </p:cNvPr>
          <p:cNvGrpSpPr/>
          <p:nvPr/>
        </p:nvGrpSpPr>
        <p:grpSpPr>
          <a:xfrm>
            <a:off x="-43810411" y="5351222"/>
            <a:ext cx="5478689" cy="954107"/>
            <a:chOff x="1292678" y="5128280"/>
            <a:chExt cx="5478689" cy="95410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2F23D67-E46A-B3F0-26B7-B98F5B53586D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DF74365-926E-3E48-A30B-B3107E10B7E6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894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E443C6B-2DC1-7B5C-3961-FFB5089B43A8}"/>
              </a:ext>
            </a:extLst>
          </p:cNvPr>
          <p:cNvGrpSpPr/>
          <p:nvPr/>
        </p:nvGrpSpPr>
        <p:grpSpPr>
          <a:xfrm>
            <a:off x="-49783265" y="5385769"/>
            <a:ext cx="5478689" cy="954107"/>
            <a:chOff x="1292678" y="5128280"/>
            <a:chExt cx="5478689" cy="95410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43D104C-F502-04F0-09AE-8271EEC93809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A639D66-2240-4013-7A39-41E70A065242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958</a:t>
              </a:r>
            </a:p>
          </p:txBody>
        </p:sp>
      </p:grpSp>
      <p:pic>
        <p:nvPicPr>
          <p:cNvPr id="102" name="Picture 101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A4BE6AE1-65C9-D127-E0BC-F03EF886A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2857" y="-46335"/>
            <a:ext cx="2302263" cy="1712308"/>
          </a:xfrm>
          <a:prstGeom prst="rect">
            <a:avLst/>
          </a:prstGeom>
        </p:spPr>
      </p:pic>
      <p:pic>
        <p:nvPicPr>
          <p:cNvPr id="103" name="Picture 102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6BA9F3C2-BB6E-FD5D-C9DF-3C582B073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351" y="358196"/>
            <a:ext cx="2302263" cy="1712308"/>
          </a:xfrm>
          <a:prstGeom prst="rect">
            <a:avLst/>
          </a:prstGeom>
        </p:spPr>
      </p:pic>
      <p:pic>
        <p:nvPicPr>
          <p:cNvPr id="104" name="Picture 103" descr="A close-up of a stove&#10;&#10;AI-generated content may be incorrect.">
            <a:extLst>
              <a:ext uri="{FF2B5EF4-FFF2-40B4-BE49-F238E27FC236}">
                <a16:creationId xmlns:a16="http://schemas.microsoft.com/office/drawing/2014/main" id="{E393A1C0-89A5-8C97-AB63-579BBE4E0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0594" y="-121694"/>
            <a:ext cx="2147727" cy="2781254"/>
          </a:xfrm>
          <a:prstGeom prst="rect">
            <a:avLst/>
          </a:prstGeom>
        </p:spPr>
      </p:pic>
      <p:pic>
        <p:nvPicPr>
          <p:cNvPr id="105" name="Picture 104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6E865701-9633-CD85-B325-1D8A5FC34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4610" y="-327959"/>
            <a:ext cx="2302263" cy="1712308"/>
          </a:xfrm>
          <a:prstGeom prst="rect">
            <a:avLst/>
          </a:prstGeom>
        </p:spPr>
      </p:pic>
      <p:pic>
        <p:nvPicPr>
          <p:cNvPr id="106" name="Picture 105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61B583B9-CD62-878E-9C65-5E008CB2E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6971" y="-327959"/>
            <a:ext cx="2302263" cy="1712308"/>
          </a:xfrm>
          <a:prstGeom prst="rect">
            <a:avLst/>
          </a:prstGeom>
        </p:spPr>
      </p:pic>
      <p:pic>
        <p:nvPicPr>
          <p:cNvPr id="107" name="Picture 106" descr="A brown leather chair with black background&#10;&#10;AI-generated content may be incorrect.">
            <a:extLst>
              <a:ext uri="{FF2B5EF4-FFF2-40B4-BE49-F238E27FC236}">
                <a16:creationId xmlns:a16="http://schemas.microsoft.com/office/drawing/2014/main" id="{E9DEDBA2-11AE-D671-18D6-07225A4EE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30677" y="-224218"/>
            <a:ext cx="2545552" cy="2205084"/>
          </a:xfrm>
          <a:prstGeom prst="rect">
            <a:avLst/>
          </a:prstGeom>
        </p:spPr>
      </p:pic>
      <p:pic>
        <p:nvPicPr>
          <p:cNvPr id="109" name="Picture 108" descr="A blue can with water drops on it">
            <a:extLst>
              <a:ext uri="{FF2B5EF4-FFF2-40B4-BE49-F238E27FC236}">
                <a16:creationId xmlns:a16="http://schemas.microsoft.com/office/drawing/2014/main" id="{FCECB724-D328-ADE9-B797-E61E12887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50443" y="-224218"/>
            <a:ext cx="2417366" cy="1629589"/>
          </a:xfrm>
          <a:prstGeom prst="rect">
            <a:avLst/>
          </a:prstGeom>
        </p:spPr>
      </p:pic>
      <p:pic>
        <p:nvPicPr>
          <p:cNvPr id="110" name="Picture 109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D1C493AF-BE4A-C2F9-2F67-F9358CD2F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68403" y="-267401"/>
            <a:ext cx="2302263" cy="17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4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E5C679-4919-A816-9781-AECCB0F69454}"/>
              </a:ext>
            </a:extLst>
          </p:cNvPr>
          <p:cNvSpPr txBox="1"/>
          <p:nvPr/>
        </p:nvSpPr>
        <p:spPr>
          <a:xfrm>
            <a:off x="252224" y="303687"/>
            <a:ext cx="51476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anrope" pitchFamily="2" charset="0"/>
              </a:rPr>
              <a:t>Payment method </a:t>
            </a:r>
            <a:r>
              <a:rPr lang="en-US" sz="4800" b="1" dirty="0">
                <a:latin typeface="Manrope" pitchFamily="2" charset="0"/>
              </a:rPr>
              <a:t>Distribution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EA98F9C-65E8-2A1E-C20E-E0BCFC52D02A}"/>
              </a:ext>
            </a:extLst>
          </p:cNvPr>
          <p:cNvSpPr>
            <a:spLocks/>
          </p:cNvSpPr>
          <p:nvPr/>
        </p:nvSpPr>
        <p:spPr>
          <a:xfrm>
            <a:off x="5550408" y="519645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1C92DD-FE4E-B1CD-EE1C-2E5E0A32A0B8}"/>
              </a:ext>
            </a:extLst>
          </p:cNvPr>
          <p:cNvSpPr>
            <a:spLocks/>
          </p:cNvSpPr>
          <p:nvPr/>
        </p:nvSpPr>
        <p:spPr>
          <a:xfrm>
            <a:off x="6171286" y="519645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CDAC08A-13DF-0FB4-815E-BEC0007B46A7}"/>
              </a:ext>
            </a:extLst>
          </p:cNvPr>
          <p:cNvSpPr>
            <a:spLocks/>
          </p:cNvSpPr>
          <p:nvPr/>
        </p:nvSpPr>
        <p:spPr>
          <a:xfrm>
            <a:off x="6792164" y="519645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B232770-195E-431F-C2AA-CF03335A42E8}"/>
              </a:ext>
            </a:extLst>
          </p:cNvPr>
          <p:cNvSpPr>
            <a:spLocks/>
          </p:cNvSpPr>
          <p:nvPr/>
        </p:nvSpPr>
        <p:spPr>
          <a:xfrm>
            <a:off x="7413042" y="519645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2572613-AF87-D970-532F-41E6ACB4881A}"/>
              </a:ext>
            </a:extLst>
          </p:cNvPr>
          <p:cNvSpPr>
            <a:spLocks/>
          </p:cNvSpPr>
          <p:nvPr/>
        </p:nvSpPr>
        <p:spPr>
          <a:xfrm>
            <a:off x="8033920" y="519645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F4FC8E4-D485-F437-6CAE-AE7A837F1EF9}"/>
              </a:ext>
            </a:extLst>
          </p:cNvPr>
          <p:cNvSpPr>
            <a:spLocks/>
          </p:cNvSpPr>
          <p:nvPr/>
        </p:nvSpPr>
        <p:spPr>
          <a:xfrm>
            <a:off x="8654798" y="519645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28E4F55-96CE-5098-4EA3-CDE3F33A2CA2}"/>
              </a:ext>
            </a:extLst>
          </p:cNvPr>
          <p:cNvSpPr>
            <a:spLocks/>
          </p:cNvSpPr>
          <p:nvPr/>
        </p:nvSpPr>
        <p:spPr>
          <a:xfrm>
            <a:off x="9275676" y="519645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25DD8C7-135A-8B58-B974-C938597AC06D}"/>
              </a:ext>
            </a:extLst>
          </p:cNvPr>
          <p:cNvSpPr>
            <a:spLocks/>
          </p:cNvSpPr>
          <p:nvPr/>
        </p:nvSpPr>
        <p:spPr>
          <a:xfrm>
            <a:off x="9896554" y="519645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02D2B74-D7F7-D475-ADC3-742B6791B55A}"/>
              </a:ext>
            </a:extLst>
          </p:cNvPr>
          <p:cNvSpPr>
            <a:spLocks/>
          </p:cNvSpPr>
          <p:nvPr/>
        </p:nvSpPr>
        <p:spPr>
          <a:xfrm>
            <a:off x="10517432" y="519645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2CA3F2B-D3DE-7A41-4DD3-B2F7579D48F0}"/>
              </a:ext>
            </a:extLst>
          </p:cNvPr>
          <p:cNvSpPr>
            <a:spLocks/>
          </p:cNvSpPr>
          <p:nvPr/>
        </p:nvSpPr>
        <p:spPr>
          <a:xfrm>
            <a:off x="11138310" y="519645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EF88755-D14A-D063-3E32-52D00E1A5D55}"/>
              </a:ext>
            </a:extLst>
          </p:cNvPr>
          <p:cNvSpPr>
            <a:spLocks/>
          </p:cNvSpPr>
          <p:nvPr/>
        </p:nvSpPr>
        <p:spPr>
          <a:xfrm>
            <a:off x="5550408" y="1106846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8784A86-780B-E20C-C78A-201CFD6A5B1B}"/>
              </a:ext>
            </a:extLst>
          </p:cNvPr>
          <p:cNvSpPr>
            <a:spLocks/>
          </p:cNvSpPr>
          <p:nvPr/>
        </p:nvSpPr>
        <p:spPr>
          <a:xfrm>
            <a:off x="6171286" y="1106846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64AD2D3-17A6-6D31-4F99-F58E8472F9E7}"/>
              </a:ext>
            </a:extLst>
          </p:cNvPr>
          <p:cNvSpPr>
            <a:spLocks/>
          </p:cNvSpPr>
          <p:nvPr/>
        </p:nvSpPr>
        <p:spPr>
          <a:xfrm>
            <a:off x="6792164" y="1106846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A8D90F0-EC82-7EF1-CD56-CD106D94CAED}"/>
              </a:ext>
            </a:extLst>
          </p:cNvPr>
          <p:cNvSpPr>
            <a:spLocks/>
          </p:cNvSpPr>
          <p:nvPr/>
        </p:nvSpPr>
        <p:spPr>
          <a:xfrm>
            <a:off x="7413042" y="1106846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E4CFBAE-57E1-1EA3-0D74-D93B954793D3}"/>
              </a:ext>
            </a:extLst>
          </p:cNvPr>
          <p:cNvSpPr>
            <a:spLocks/>
          </p:cNvSpPr>
          <p:nvPr/>
        </p:nvSpPr>
        <p:spPr>
          <a:xfrm>
            <a:off x="8033920" y="1106846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8B57033-D40C-BE66-266E-FE85E26A915B}"/>
              </a:ext>
            </a:extLst>
          </p:cNvPr>
          <p:cNvSpPr>
            <a:spLocks/>
          </p:cNvSpPr>
          <p:nvPr/>
        </p:nvSpPr>
        <p:spPr>
          <a:xfrm>
            <a:off x="8654798" y="1106846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7138293-F669-D6EC-F10E-767D6C6F6D6F}"/>
              </a:ext>
            </a:extLst>
          </p:cNvPr>
          <p:cNvSpPr>
            <a:spLocks/>
          </p:cNvSpPr>
          <p:nvPr/>
        </p:nvSpPr>
        <p:spPr>
          <a:xfrm>
            <a:off x="9275676" y="1106846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DB54B00-36B6-A6B5-27C0-E8B4C75AF4CE}"/>
              </a:ext>
            </a:extLst>
          </p:cNvPr>
          <p:cNvSpPr>
            <a:spLocks/>
          </p:cNvSpPr>
          <p:nvPr/>
        </p:nvSpPr>
        <p:spPr>
          <a:xfrm>
            <a:off x="9896554" y="1106846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0B43852-A5A3-0C53-0A85-3D50FF8B28EC}"/>
              </a:ext>
            </a:extLst>
          </p:cNvPr>
          <p:cNvSpPr>
            <a:spLocks/>
          </p:cNvSpPr>
          <p:nvPr/>
        </p:nvSpPr>
        <p:spPr>
          <a:xfrm>
            <a:off x="10517432" y="1106846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10FBC1D-7E1A-E347-F757-321F43C7F24B}"/>
              </a:ext>
            </a:extLst>
          </p:cNvPr>
          <p:cNvSpPr>
            <a:spLocks/>
          </p:cNvSpPr>
          <p:nvPr/>
        </p:nvSpPr>
        <p:spPr>
          <a:xfrm>
            <a:off x="11138310" y="1106846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E617C48-4E5C-F4F5-790F-362D0ED83158}"/>
              </a:ext>
            </a:extLst>
          </p:cNvPr>
          <p:cNvSpPr>
            <a:spLocks/>
          </p:cNvSpPr>
          <p:nvPr/>
        </p:nvSpPr>
        <p:spPr>
          <a:xfrm>
            <a:off x="5550408" y="1694047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4AC04F7-EE9D-E647-0642-B61F50A27DEC}"/>
              </a:ext>
            </a:extLst>
          </p:cNvPr>
          <p:cNvSpPr>
            <a:spLocks/>
          </p:cNvSpPr>
          <p:nvPr/>
        </p:nvSpPr>
        <p:spPr>
          <a:xfrm>
            <a:off x="6171286" y="1694047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8977DC-DD7A-50D3-186E-C1F0245E9C6D}"/>
              </a:ext>
            </a:extLst>
          </p:cNvPr>
          <p:cNvSpPr>
            <a:spLocks/>
          </p:cNvSpPr>
          <p:nvPr/>
        </p:nvSpPr>
        <p:spPr>
          <a:xfrm>
            <a:off x="6792164" y="1694047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EDD7762-E408-F723-910B-E670C3E33D08}"/>
              </a:ext>
            </a:extLst>
          </p:cNvPr>
          <p:cNvSpPr>
            <a:spLocks/>
          </p:cNvSpPr>
          <p:nvPr/>
        </p:nvSpPr>
        <p:spPr>
          <a:xfrm>
            <a:off x="7413042" y="1694047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B81FB03-ADCF-BC47-CC48-3A3F8FA22756}"/>
              </a:ext>
            </a:extLst>
          </p:cNvPr>
          <p:cNvSpPr>
            <a:spLocks/>
          </p:cNvSpPr>
          <p:nvPr/>
        </p:nvSpPr>
        <p:spPr>
          <a:xfrm>
            <a:off x="8033920" y="1694047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06D709A-1406-E803-C064-1DE6C0458394}"/>
              </a:ext>
            </a:extLst>
          </p:cNvPr>
          <p:cNvSpPr>
            <a:spLocks/>
          </p:cNvSpPr>
          <p:nvPr/>
        </p:nvSpPr>
        <p:spPr>
          <a:xfrm>
            <a:off x="8654798" y="1694047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60D7E3A-4DB7-4279-DEF5-C1AE8571ECF3}"/>
              </a:ext>
            </a:extLst>
          </p:cNvPr>
          <p:cNvSpPr>
            <a:spLocks/>
          </p:cNvSpPr>
          <p:nvPr/>
        </p:nvSpPr>
        <p:spPr>
          <a:xfrm>
            <a:off x="9275676" y="1694047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7EEAB55-C463-EC1E-52C2-05690E13B16B}"/>
              </a:ext>
            </a:extLst>
          </p:cNvPr>
          <p:cNvSpPr>
            <a:spLocks/>
          </p:cNvSpPr>
          <p:nvPr/>
        </p:nvSpPr>
        <p:spPr>
          <a:xfrm>
            <a:off x="9896554" y="1694047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7B02911-0E52-609F-EFDE-62E5B710B321}"/>
              </a:ext>
            </a:extLst>
          </p:cNvPr>
          <p:cNvSpPr>
            <a:spLocks/>
          </p:cNvSpPr>
          <p:nvPr/>
        </p:nvSpPr>
        <p:spPr>
          <a:xfrm>
            <a:off x="10517432" y="1694047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A1D85B4-E09F-15D6-FF8A-E094F135D347}"/>
              </a:ext>
            </a:extLst>
          </p:cNvPr>
          <p:cNvSpPr>
            <a:spLocks/>
          </p:cNvSpPr>
          <p:nvPr/>
        </p:nvSpPr>
        <p:spPr>
          <a:xfrm>
            <a:off x="11138310" y="1694047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7A11EAB-8BDD-77EE-79A4-AF81B663E5AE}"/>
              </a:ext>
            </a:extLst>
          </p:cNvPr>
          <p:cNvSpPr>
            <a:spLocks/>
          </p:cNvSpPr>
          <p:nvPr/>
        </p:nvSpPr>
        <p:spPr>
          <a:xfrm>
            <a:off x="5550408" y="2281248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B479DE8-D789-698E-C4B0-531CA5BA28A7}"/>
              </a:ext>
            </a:extLst>
          </p:cNvPr>
          <p:cNvSpPr>
            <a:spLocks/>
          </p:cNvSpPr>
          <p:nvPr/>
        </p:nvSpPr>
        <p:spPr>
          <a:xfrm>
            <a:off x="6171286" y="2281248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35DC1B6-1EC1-7D1E-538D-81BA0EEEA665}"/>
              </a:ext>
            </a:extLst>
          </p:cNvPr>
          <p:cNvSpPr>
            <a:spLocks/>
          </p:cNvSpPr>
          <p:nvPr/>
        </p:nvSpPr>
        <p:spPr>
          <a:xfrm>
            <a:off x="6792164" y="2281248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AF09143-D9F1-C901-2C7F-C2A5CA4BC45C}"/>
              </a:ext>
            </a:extLst>
          </p:cNvPr>
          <p:cNvSpPr>
            <a:spLocks/>
          </p:cNvSpPr>
          <p:nvPr/>
        </p:nvSpPr>
        <p:spPr>
          <a:xfrm>
            <a:off x="7413042" y="2281248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25AC5EB-5F8B-DD6C-B4D6-C9ED88CB9DAE}"/>
              </a:ext>
            </a:extLst>
          </p:cNvPr>
          <p:cNvSpPr>
            <a:spLocks/>
          </p:cNvSpPr>
          <p:nvPr/>
        </p:nvSpPr>
        <p:spPr>
          <a:xfrm>
            <a:off x="8033920" y="2281248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2E0D0FC-FD33-0EA4-9AF2-D0861AF34725}"/>
              </a:ext>
            </a:extLst>
          </p:cNvPr>
          <p:cNvSpPr>
            <a:spLocks/>
          </p:cNvSpPr>
          <p:nvPr/>
        </p:nvSpPr>
        <p:spPr>
          <a:xfrm>
            <a:off x="8654798" y="2281248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AF969F7-DCE0-E235-C211-C71373F8B952}"/>
              </a:ext>
            </a:extLst>
          </p:cNvPr>
          <p:cNvSpPr>
            <a:spLocks/>
          </p:cNvSpPr>
          <p:nvPr/>
        </p:nvSpPr>
        <p:spPr>
          <a:xfrm>
            <a:off x="9275676" y="2281248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4C3DE26-88D3-13B4-DF86-B81DA160A1B1}"/>
              </a:ext>
            </a:extLst>
          </p:cNvPr>
          <p:cNvSpPr>
            <a:spLocks/>
          </p:cNvSpPr>
          <p:nvPr/>
        </p:nvSpPr>
        <p:spPr>
          <a:xfrm>
            <a:off x="9896554" y="2281248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2A056CF-AB65-6A88-3C0E-6927AB453E99}"/>
              </a:ext>
            </a:extLst>
          </p:cNvPr>
          <p:cNvSpPr>
            <a:spLocks/>
          </p:cNvSpPr>
          <p:nvPr/>
        </p:nvSpPr>
        <p:spPr>
          <a:xfrm>
            <a:off x="10517432" y="2281248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E2577D7-9AED-0DE4-5C29-0059B8DCFE9F}"/>
              </a:ext>
            </a:extLst>
          </p:cNvPr>
          <p:cNvSpPr>
            <a:spLocks/>
          </p:cNvSpPr>
          <p:nvPr/>
        </p:nvSpPr>
        <p:spPr>
          <a:xfrm>
            <a:off x="11138310" y="2281248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AC10B9-56BD-D41D-4ADA-BECD448B31D0}"/>
              </a:ext>
            </a:extLst>
          </p:cNvPr>
          <p:cNvSpPr>
            <a:spLocks/>
          </p:cNvSpPr>
          <p:nvPr/>
        </p:nvSpPr>
        <p:spPr>
          <a:xfrm>
            <a:off x="5550408" y="2868449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9C44A30-324B-052B-BEA5-E45CC6BD3698}"/>
              </a:ext>
            </a:extLst>
          </p:cNvPr>
          <p:cNvSpPr>
            <a:spLocks/>
          </p:cNvSpPr>
          <p:nvPr/>
        </p:nvSpPr>
        <p:spPr>
          <a:xfrm>
            <a:off x="6171286" y="2868449"/>
            <a:ext cx="392278" cy="358601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2247BCA3-4D6C-AE19-EF77-E82459FD3E73}"/>
              </a:ext>
            </a:extLst>
          </p:cNvPr>
          <p:cNvSpPr>
            <a:spLocks/>
          </p:cNvSpPr>
          <p:nvPr/>
        </p:nvSpPr>
        <p:spPr>
          <a:xfrm>
            <a:off x="6792164" y="2868449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DFE8BC4-5D16-CDD9-BDA7-F9AE46BA9E9B}"/>
              </a:ext>
            </a:extLst>
          </p:cNvPr>
          <p:cNvSpPr>
            <a:spLocks/>
          </p:cNvSpPr>
          <p:nvPr/>
        </p:nvSpPr>
        <p:spPr>
          <a:xfrm>
            <a:off x="7413042" y="2868449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25DEAB0-2267-FC69-2CB6-2EA380F9BF31}"/>
              </a:ext>
            </a:extLst>
          </p:cNvPr>
          <p:cNvSpPr>
            <a:spLocks/>
          </p:cNvSpPr>
          <p:nvPr/>
        </p:nvSpPr>
        <p:spPr>
          <a:xfrm>
            <a:off x="8033920" y="2868449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2384780-FCD2-C949-9DB2-1676F05492D1}"/>
              </a:ext>
            </a:extLst>
          </p:cNvPr>
          <p:cNvSpPr>
            <a:spLocks/>
          </p:cNvSpPr>
          <p:nvPr/>
        </p:nvSpPr>
        <p:spPr>
          <a:xfrm>
            <a:off x="8654798" y="2868449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A81FD5-AC76-E280-6F75-575AAD16BD73}"/>
              </a:ext>
            </a:extLst>
          </p:cNvPr>
          <p:cNvSpPr>
            <a:spLocks/>
          </p:cNvSpPr>
          <p:nvPr/>
        </p:nvSpPr>
        <p:spPr>
          <a:xfrm>
            <a:off x="9275676" y="2868449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4278CA7-7ADB-D014-2F2D-7B4FE3908251}"/>
              </a:ext>
            </a:extLst>
          </p:cNvPr>
          <p:cNvSpPr>
            <a:spLocks/>
          </p:cNvSpPr>
          <p:nvPr/>
        </p:nvSpPr>
        <p:spPr>
          <a:xfrm>
            <a:off x="9896554" y="2868449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3B34ADA-FD83-6357-D31B-1755E9464474}"/>
              </a:ext>
            </a:extLst>
          </p:cNvPr>
          <p:cNvSpPr>
            <a:spLocks/>
          </p:cNvSpPr>
          <p:nvPr/>
        </p:nvSpPr>
        <p:spPr>
          <a:xfrm>
            <a:off x="10517432" y="2868449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092A17D-6A45-18FE-9805-19ED520A4A0F}"/>
              </a:ext>
            </a:extLst>
          </p:cNvPr>
          <p:cNvSpPr>
            <a:spLocks/>
          </p:cNvSpPr>
          <p:nvPr/>
        </p:nvSpPr>
        <p:spPr>
          <a:xfrm>
            <a:off x="11138310" y="2868449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9C1FCEB-8C2C-32ED-CC1E-EF9FA185EF30}"/>
              </a:ext>
            </a:extLst>
          </p:cNvPr>
          <p:cNvSpPr>
            <a:spLocks/>
          </p:cNvSpPr>
          <p:nvPr/>
        </p:nvSpPr>
        <p:spPr>
          <a:xfrm>
            <a:off x="5550408" y="3455650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6CF918E-59EF-E603-8839-594EEFDDA62C}"/>
              </a:ext>
            </a:extLst>
          </p:cNvPr>
          <p:cNvSpPr>
            <a:spLocks/>
          </p:cNvSpPr>
          <p:nvPr/>
        </p:nvSpPr>
        <p:spPr>
          <a:xfrm>
            <a:off x="6171286" y="3455650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5040ABF-CEBB-298E-410B-6F6A8DAE241D}"/>
              </a:ext>
            </a:extLst>
          </p:cNvPr>
          <p:cNvSpPr>
            <a:spLocks/>
          </p:cNvSpPr>
          <p:nvPr/>
        </p:nvSpPr>
        <p:spPr>
          <a:xfrm>
            <a:off x="6792164" y="3455650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2C88825-1092-6CA1-DAEE-3124393D4732}"/>
              </a:ext>
            </a:extLst>
          </p:cNvPr>
          <p:cNvSpPr>
            <a:spLocks/>
          </p:cNvSpPr>
          <p:nvPr/>
        </p:nvSpPr>
        <p:spPr>
          <a:xfrm>
            <a:off x="7413042" y="3455650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11BDBFC-9600-D2B0-F927-63C6F9DF9DE2}"/>
              </a:ext>
            </a:extLst>
          </p:cNvPr>
          <p:cNvSpPr>
            <a:spLocks/>
          </p:cNvSpPr>
          <p:nvPr/>
        </p:nvSpPr>
        <p:spPr>
          <a:xfrm>
            <a:off x="8033920" y="3455650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EE781A7-2619-DFD3-F4E2-CC49D3A1EE0B}"/>
              </a:ext>
            </a:extLst>
          </p:cNvPr>
          <p:cNvSpPr>
            <a:spLocks/>
          </p:cNvSpPr>
          <p:nvPr/>
        </p:nvSpPr>
        <p:spPr>
          <a:xfrm>
            <a:off x="8654798" y="3455650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EA42175-481C-70FF-8506-7C383EEBD8B5}"/>
              </a:ext>
            </a:extLst>
          </p:cNvPr>
          <p:cNvSpPr>
            <a:spLocks/>
          </p:cNvSpPr>
          <p:nvPr/>
        </p:nvSpPr>
        <p:spPr>
          <a:xfrm>
            <a:off x="9275676" y="3455650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187253F-FA0B-4D02-9E36-1D7BE2C9028E}"/>
              </a:ext>
            </a:extLst>
          </p:cNvPr>
          <p:cNvSpPr>
            <a:spLocks/>
          </p:cNvSpPr>
          <p:nvPr/>
        </p:nvSpPr>
        <p:spPr>
          <a:xfrm>
            <a:off x="9896554" y="3455650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80E706B-2BCF-0125-7EA2-F2023C760F11}"/>
              </a:ext>
            </a:extLst>
          </p:cNvPr>
          <p:cNvSpPr>
            <a:spLocks/>
          </p:cNvSpPr>
          <p:nvPr/>
        </p:nvSpPr>
        <p:spPr>
          <a:xfrm>
            <a:off x="10517432" y="3455650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91C14A9-0EE0-E63E-9153-39BBC9226197}"/>
              </a:ext>
            </a:extLst>
          </p:cNvPr>
          <p:cNvSpPr>
            <a:spLocks/>
          </p:cNvSpPr>
          <p:nvPr/>
        </p:nvSpPr>
        <p:spPr>
          <a:xfrm>
            <a:off x="11138310" y="3455650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6907A24-0568-F0E1-4BD1-E9D2B9100D86}"/>
              </a:ext>
            </a:extLst>
          </p:cNvPr>
          <p:cNvSpPr>
            <a:spLocks/>
          </p:cNvSpPr>
          <p:nvPr/>
        </p:nvSpPr>
        <p:spPr>
          <a:xfrm>
            <a:off x="5550408" y="4042851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2C00AD5-0651-BBF8-82E5-436D5D234D35}"/>
              </a:ext>
            </a:extLst>
          </p:cNvPr>
          <p:cNvSpPr>
            <a:spLocks/>
          </p:cNvSpPr>
          <p:nvPr/>
        </p:nvSpPr>
        <p:spPr>
          <a:xfrm>
            <a:off x="6171286" y="4042851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28BF410-6B95-96D2-C6C6-0E9A9938FC60}"/>
              </a:ext>
            </a:extLst>
          </p:cNvPr>
          <p:cNvSpPr>
            <a:spLocks/>
          </p:cNvSpPr>
          <p:nvPr/>
        </p:nvSpPr>
        <p:spPr>
          <a:xfrm>
            <a:off x="6792164" y="4042851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A3EA834-F826-0613-3DAA-52EABA3D07C0}"/>
              </a:ext>
            </a:extLst>
          </p:cNvPr>
          <p:cNvSpPr>
            <a:spLocks/>
          </p:cNvSpPr>
          <p:nvPr/>
        </p:nvSpPr>
        <p:spPr>
          <a:xfrm>
            <a:off x="7413042" y="4042851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A213B68-3F5C-AF65-DDF4-381129C6EB20}"/>
              </a:ext>
            </a:extLst>
          </p:cNvPr>
          <p:cNvSpPr>
            <a:spLocks/>
          </p:cNvSpPr>
          <p:nvPr/>
        </p:nvSpPr>
        <p:spPr>
          <a:xfrm>
            <a:off x="8033920" y="4042851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225FFBCF-E15D-8430-EEA6-29CFA94C232C}"/>
              </a:ext>
            </a:extLst>
          </p:cNvPr>
          <p:cNvSpPr>
            <a:spLocks/>
          </p:cNvSpPr>
          <p:nvPr/>
        </p:nvSpPr>
        <p:spPr>
          <a:xfrm>
            <a:off x="8654798" y="4042851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EEBA620-BE2A-47F9-B260-8F08ED0BAAC5}"/>
              </a:ext>
            </a:extLst>
          </p:cNvPr>
          <p:cNvSpPr>
            <a:spLocks/>
          </p:cNvSpPr>
          <p:nvPr/>
        </p:nvSpPr>
        <p:spPr>
          <a:xfrm>
            <a:off x="9275676" y="4042851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FC8171E-37B9-5002-E4BC-B1C3106AB419}"/>
              </a:ext>
            </a:extLst>
          </p:cNvPr>
          <p:cNvSpPr>
            <a:spLocks/>
          </p:cNvSpPr>
          <p:nvPr/>
        </p:nvSpPr>
        <p:spPr>
          <a:xfrm>
            <a:off x="9896554" y="4042851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ECD3699-1D24-48CF-AE46-8A60DF56EBD6}"/>
              </a:ext>
            </a:extLst>
          </p:cNvPr>
          <p:cNvSpPr>
            <a:spLocks/>
          </p:cNvSpPr>
          <p:nvPr/>
        </p:nvSpPr>
        <p:spPr>
          <a:xfrm>
            <a:off x="10517432" y="4042851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B0A391D-AEDF-16E6-D7BB-C27B55A0D382}"/>
              </a:ext>
            </a:extLst>
          </p:cNvPr>
          <p:cNvSpPr>
            <a:spLocks/>
          </p:cNvSpPr>
          <p:nvPr/>
        </p:nvSpPr>
        <p:spPr>
          <a:xfrm>
            <a:off x="11138310" y="4042851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B1CBEFF-F022-6C39-2B36-4EEFB0DBDC63}"/>
              </a:ext>
            </a:extLst>
          </p:cNvPr>
          <p:cNvSpPr>
            <a:spLocks/>
          </p:cNvSpPr>
          <p:nvPr/>
        </p:nvSpPr>
        <p:spPr>
          <a:xfrm>
            <a:off x="5550408" y="4630052"/>
            <a:ext cx="392278" cy="35860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2B63FA9-21A9-44BB-6301-2803D371AF81}"/>
              </a:ext>
            </a:extLst>
          </p:cNvPr>
          <p:cNvSpPr>
            <a:spLocks/>
          </p:cNvSpPr>
          <p:nvPr/>
        </p:nvSpPr>
        <p:spPr>
          <a:xfrm>
            <a:off x="6171286" y="4630052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8964263-B964-39B8-EA8F-7F24F6783ACD}"/>
              </a:ext>
            </a:extLst>
          </p:cNvPr>
          <p:cNvSpPr>
            <a:spLocks/>
          </p:cNvSpPr>
          <p:nvPr/>
        </p:nvSpPr>
        <p:spPr>
          <a:xfrm>
            <a:off x="6792164" y="4630052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7FEF5BC-2C68-224C-C6F4-9E13D19D7C98}"/>
              </a:ext>
            </a:extLst>
          </p:cNvPr>
          <p:cNvSpPr>
            <a:spLocks/>
          </p:cNvSpPr>
          <p:nvPr/>
        </p:nvSpPr>
        <p:spPr>
          <a:xfrm>
            <a:off x="7413042" y="4630052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7AD5DDD-6F23-DD03-E1FE-45B5560AD713}"/>
              </a:ext>
            </a:extLst>
          </p:cNvPr>
          <p:cNvSpPr>
            <a:spLocks/>
          </p:cNvSpPr>
          <p:nvPr/>
        </p:nvSpPr>
        <p:spPr>
          <a:xfrm>
            <a:off x="8033920" y="4630052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7AA0D159-0D67-6428-8AEA-5F1FA74F5754}"/>
              </a:ext>
            </a:extLst>
          </p:cNvPr>
          <p:cNvSpPr>
            <a:spLocks/>
          </p:cNvSpPr>
          <p:nvPr/>
        </p:nvSpPr>
        <p:spPr>
          <a:xfrm>
            <a:off x="8654798" y="4630052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4BA76CE-F780-4359-5D6C-8B9AE6170F59}"/>
              </a:ext>
            </a:extLst>
          </p:cNvPr>
          <p:cNvSpPr>
            <a:spLocks/>
          </p:cNvSpPr>
          <p:nvPr/>
        </p:nvSpPr>
        <p:spPr>
          <a:xfrm>
            <a:off x="9275676" y="4630052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CEEDE62-9E2F-5FF8-DEC8-440882D1BDB1}"/>
              </a:ext>
            </a:extLst>
          </p:cNvPr>
          <p:cNvSpPr>
            <a:spLocks/>
          </p:cNvSpPr>
          <p:nvPr/>
        </p:nvSpPr>
        <p:spPr>
          <a:xfrm>
            <a:off x="9896554" y="4630052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61FFC2-E80E-A63A-0E0A-1C88C24AC266}"/>
              </a:ext>
            </a:extLst>
          </p:cNvPr>
          <p:cNvSpPr>
            <a:spLocks/>
          </p:cNvSpPr>
          <p:nvPr/>
        </p:nvSpPr>
        <p:spPr>
          <a:xfrm>
            <a:off x="10517432" y="4630052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2AAD165-A37A-8188-B395-A202EEE3C04D}"/>
              </a:ext>
            </a:extLst>
          </p:cNvPr>
          <p:cNvSpPr>
            <a:spLocks/>
          </p:cNvSpPr>
          <p:nvPr/>
        </p:nvSpPr>
        <p:spPr>
          <a:xfrm>
            <a:off x="11138310" y="4630052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480541E7-DE46-B648-B8B4-525CB7C7FD88}"/>
              </a:ext>
            </a:extLst>
          </p:cNvPr>
          <p:cNvSpPr>
            <a:spLocks/>
          </p:cNvSpPr>
          <p:nvPr/>
        </p:nvSpPr>
        <p:spPr>
          <a:xfrm>
            <a:off x="5550408" y="5217253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3A35E97-F135-466A-C545-46CE9B0DBC87}"/>
              </a:ext>
            </a:extLst>
          </p:cNvPr>
          <p:cNvSpPr>
            <a:spLocks/>
          </p:cNvSpPr>
          <p:nvPr/>
        </p:nvSpPr>
        <p:spPr>
          <a:xfrm>
            <a:off x="6171286" y="5217253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731A1A-EB8A-53CB-1D2E-44F8BF27DBBB}"/>
              </a:ext>
            </a:extLst>
          </p:cNvPr>
          <p:cNvSpPr>
            <a:spLocks/>
          </p:cNvSpPr>
          <p:nvPr/>
        </p:nvSpPr>
        <p:spPr>
          <a:xfrm>
            <a:off x="6792164" y="5217253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66DA196-2216-FE11-EC0D-C377A13A8D97}"/>
              </a:ext>
            </a:extLst>
          </p:cNvPr>
          <p:cNvSpPr>
            <a:spLocks/>
          </p:cNvSpPr>
          <p:nvPr/>
        </p:nvSpPr>
        <p:spPr>
          <a:xfrm>
            <a:off x="7413042" y="5217253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A85F30A-AA9C-6EC5-D7E9-77292E9FA921}"/>
              </a:ext>
            </a:extLst>
          </p:cNvPr>
          <p:cNvSpPr>
            <a:spLocks/>
          </p:cNvSpPr>
          <p:nvPr/>
        </p:nvSpPr>
        <p:spPr>
          <a:xfrm>
            <a:off x="8033920" y="5217253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17388D3C-DB37-B6B4-C455-2347A815F976}"/>
              </a:ext>
            </a:extLst>
          </p:cNvPr>
          <p:cNvSpPr>
            <a:spLocks/>
          </p:cNvSpPr>
          <p:nvPr/>
        </p:nvSpPr>
        <p:spPr>
          <a:xfrm>
            <a:off x="8654798" y="5217253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8FF0227-141E-41C9-1DCE-4800A0693C96}"/>
              </a:ext>
            </a:extLst>
          </p:cNvPr>
          <p:cNvSpPr>
            <a:spLocks/>
          </p:cNvSpPr>
          <p:nvPr/>
        </p:nvSpPr>
        <p:spPr>
          <a:xfrm>
            <a:off x="9275676" y="5217253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F2AB5B3-5E12-4919-AE57-A2C4FFCB2E7B}"/>
              </a:ext>
            </a:extLst>
          </p:cNvPr>
          <p:cNvSpPr>
            <a:spLocks/>
          </p:cNvSpPr>
          <p:nvPr/>
        </p:nvSpPr>
        <p:spPr>
          <a:xfrm>
            <a:off x="9896554" y="5217253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AE94DD4-8084-2CBE-1ACC-187B53B6F5B4}"/>
              </a:ext>
            </a:extLst>
          </p:cNvPr>
          <p:cNvSpPr>
            <a:spLocks/>
          </p:cNvSpPr>
          <p:nvPr/>
        </p:nvSpPr>
        <p:spPr>
          <a:xfrm>
            <a:off x="10517432" y="5217253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8563BB1-6077-C43F-8E03-A17245CFA52A}"/>
              </a:ext>
            </a:extLst>
          </p:cNvPr>
          <p:cNvSpPr>
            <a:spLocks/>
          </p:cNvSpPr>
          <p:nvPr/>
        </p:nvSpPr>
        <p:spPr>
          <a:xfrm>
            <a:off x="11138310" y="5217253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83E4BA61-8F8F-1099-238C-CD2E651ABB1F}"/>
              </a:ext>
            </a:extLst>
          </p:cNvPr>
          <p:cNvSpPr>
            <a:spLocks/>
          </p:cNvSpPr>
          <p:nvPr/>
        </p:nvSpPr>
        <p:spPr>
          <a:xfrm>
            <a:off x="5550408" y="5804454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AF146B73-9239-418A-DBA1-E5CCC69AFB47}"/>
              </a:ext>
            </a:extLst>
          </p:cNvPr>
          <p:cNvSpPr>
            <a:spLocks/>
          </p:cNvSpPr>
          <p:nvPr/>
        </p:nvSpPr>
        <p:spPr>
          <a:xfrm>
            <a:off x="6171286" y="5804454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F3F7879-F761-1FCE-5CC2-636232923337}"/>
              </a:ext>
            </a:extLst>
          </p:cNvPr>
          <p:cNvSpPr>
            <a:spLocks/>
          </p:cNvSpPr>
          <p:nvPr/>
        </p:nvSpPr>
        <p:spPr>
          <a:xfrm>
            <a:off x="6792164" y="5804454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ECCD12D9-2769-BBCE-7CE1-09196ED1CC14}"/>
              </a:ext>
            </a:extLst>
          </p:cNvPr>
          <p:cNvSpPr>
            <a:spLocks/>
          </p:cNvSpPr>
          <p:nvPr/>
        </p:nvSpPr>
        <p:spPr>
          <a:xfrm>
            <a:off x="7413042" y="5804454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C189A4C3-9F3F-B85D-66BF-130E020B6D40}"/>
              </a:ext>
            </a:extLst>
          </p:cNvPr>
          <p:cNvSpPr>
            <a:spLocks/>
          </p:cNvSpPr>
          <p:nvPr/>
        </p:nvSpPr>
        <p:spPr>
          <a:xfrm>
            <a:off x="8033920" y="5804454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B570F1C-D22F-E80C-745C-51EE6E43020F}"/>
              </a:ext>
            </a:extLst>
          </p:cNvPr>
          <p:cNvSpPr>
            <a:spLocks/>
          </p:cNvSpPr>
          <p:nvPr/>
        </p:nvSpPr>
        <p:spPr>
          <a:xfrm>
            <a:off x="8654798" y="5804454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2A2612B-6D90-A44A-0F9C-8097A419C90F}"/>
              </a:ext>
            </a:extLst>
          </p:cNvPr>
          <p:cNvSpPr>
            <a:spLocks/>
          </p:cNvSpPr>
          <p:nvPr/>
        </p:nvSpPr>
        <p:spPr>
          <a:xfrm>
            <a:off x="9275676" y="5804454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D898A72B-6BFD-A666-3FC0-C92BD88BEC4B}"/>
              </a:ext>
            </a:extLst>
          </p:cNvPr>
          <p:cNvSpPr>
            <a:spLocks/>
          </p:cNvSpPr>
          <p:nvPr/>
        </p:nvSpPr>
        <p:spPr>
          <a:xfrm>
            <a:off x="9896554" y="5804454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CF9E829-CF41-7088-C600-01642B54207A}"/>
              </a:ext>
            </a:extLst>
          </p:cNvPr>
          <p:cNvSpPr>
            <a:spLocks/>
          </p:cNvSpPr>
          <p:nvPr/>
        </p:nvSpPr>
        <p:spPr>
          <a:xfrm>
            <a:off x="10517432" y="5804454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A47E448-D20E-1DE9-80C1-E6C9024E2328}"/>
              </a:ext>
            </a:extLst>
          </p:cNvPr>
          <p:cNvSpPr>
            <a:spLocks/>
          </p:cNvSpPr>
          <p:nvPr/>
        </p:nvSpPr>
        <p:spPr>
          <a:xfrm>
            <a:off x="11138310" y="5804454"/>
            <a:ext cx="392278" cy="358601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9C30F35-0D04-888C-D996-1408140FE24D}"/>
              </a:ext>
            </a:extLst>
          </p:cNvPr>
          <p:cNvGrpSpPr/>
          <p:nvPr/>
        </p:nvGrpSpPr>
        <p:grpSpPr>
          <a:xfrm>
            <a:off x="3657600" y="2101947"/>
            <a:ext cx="2088947" cy="951168"/>
            <a:chOff x="3657600" y="2101947"/>
            <a:chExt cx="2088947" cy="951168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4EDC59-B497-5753-A99D-E201B6893F17}"/>
                </a:ext>
              </a:extLst>
            </p:cNvPr>
            <p:cNvSpPr txBox="1"/>
            <p:nvPr/>
          </p:nvSpPr>
          <p:spPr>
            <a:xfrm>
              <a:off x="3992880" y="2683783"/>
              <a:ext cx="862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Manrope" pitchFamily="2" charset="0"/>
                </a:rPr>
                <a:t>Cash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6DA4635-1132-9BEB-BE61-CEDC63CCB5DA}"/>
                </a:ext>
              </a:extLst>
            </p:cNvPr>
            <p:cNvSpPr txBox="1"/>
            <p:nvPr/>
          </p:nvSpPr>
          <p:spPr>
            <a:xfrm>
              <a:off x="3734867" y="2101947"/>
              <a:ext cx="2011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Manrope" pitchFamily="2" charset="0"/>
                </a:rPr>
                <a:t>34.5%</a:t>
              </a:r>
            </a:p>
          </p:txBody>
        </p:sp>
        <p:cxnSp>
          <p:nvCxnSpPr>
            <p:cNvPr id="149" name="Connector: Elbow 148">
              <a:extLst>
                <a:ext uri="{FF2B5EF4-FFF2-40B4-BE49-F238E27FC236}">
                  <a16:creationId xmlns:a16="http://schemas.microsoft.com/office/drawing/2014/main" id="{8C5CD137-8AAD-82BA-1BEE-E98D8A3B3053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2715768"/>
              <a:ext cx="1892808" cy="331981"/>
            </a:xfrm>
            <a:prstGeom prst="bentConnector3">
              <a:avLst>
                <a:gd name="adj1" fmla="val 79469"/>
              </a:avLst>
            </a:prstGeom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91F0425-65C0-FF9D-77E7-35784139D10F}"/>
              </a:ext>
            </a:extLst>
          </p:cNvPr>
          <p:cNvGrpSpPr/>
          <p:nvPr/>
        </p:nvGrpSpPr>
        <p:grpSpPr>
          <a:xfrm>
            <a:off x="3639312" y="3630951"/>
            <a:ext cx="2145487" cy="955167"/>
            <a:chOff x="3639312" y="3630951"/>
            <a:chExt cx="2145487" cy="955167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6E1B4C2-3D08-42AA-573C-DFCDBB5CBDDB}"/>
                </a:ext>
              </a:extLst>
            </p:cNvPr>
            <p:cNvSpPr txBox="1"/>
            <p:nvPr/>
          </p:nvSpPr>
          <p:spPr>
            <a:xfrm>
              <a:off x="3773119" y="3630951"/>
              <a:ext cx="2011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anrope" pitchFamily="2" charset="0"/>
                </a:rPr>
                <a:t>32.8%</a:t>
              </a: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5751340-7CBB-5F70-3F6F-390037D6B2A9}"/>
                </a:ext>
              </a:extLst>
            </p:cNvPr>
            <p:cNvCxnSpPr>
              <a:cxnSpLocks/>
            </p:cNvCxnSpPr>
            <p:nvPr/>
          </p:nvCxnSpPr>
          <p:spPr>
            <a:xfrm>
              <a:off x="3639312" y="4222151"/>
              <a:ext cx="1911096" cy="0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3A9D588-41DC-4C07-94D8-A72B8BDF5B1D}"/>
                </a:ext>
              </a:extLst>
            </p:cNvPr>
            <p:cNvSpPr txBox="1"/>
            <p:nvPr/>
          </p:nvSpPr>
          <p:spPr>
            <a:xfrm>
              <a:off x="3758184" y="4216786"/>
              <a:ext cx="1408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Manrope" pitchFamily="2" charset="0"/>
                </a:rPr>
                <a:t>Credit Card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B659710-7032-015A-568C-47FFCF1F4F71}"/>
              </a:ext>
            </a:extLst>
          </p:cNvPr>
          <p:cNvGrpSpPr/>
          <p:nvPr/>
        </p:nvGrpSpPr>
        <p:grpSpPr>
          <a:xfrm>
            <a:off x="3639312" y="5163953"/>
            <a:ext cx="2176272" cy="965898"/>
            <a:chOff x="3639312" y="5163953"/>
            <a:chExt cx="2176272" cy="965898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EFD2CAA-581F-BAE5-6DF4-07DCADE20C41}"/>
                </a:ext>
              </a:extLst>
            </p:cNvPr>
            <p:cNvSpPr txBox="1"/>
            <p:nvPr/>
          </p:nvSpPr>
          <p:spPr>
            <a:xfrm>
              <a:off x="3803904" y="5163953"/>
              <a:ext cx="2011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tx2">
                      <a:lumMod val="25000"/>
                      <a:lumOff val="75000"/>
                    </a:schemeClr>
                  </a:solidFill>
                  <a:latin typeface="Manrope" pitchFamily="2" charset="0"/>
                </a:rPr>
                <a:t>32.7%</a:t>
              </a:r>
            </a:p>
          </p:txBody>
        </p:sp>
        <p:cxnSp>
          <p:nvCxnSpPr>
            <p:cNvPr id="152" name="Connector: Elbow 151">
              <a:extLst>
                <a:ext uri="{FF2B5EF4-FFF2-40B4-BE49-F238E27FC236}">
                  <a16:creationId xmlns:a16="http://schemas.microsoft.com/office/drawing/2014/main" id="{040BA41D-DF8F-980E-C245-0C6AAF4AF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9312" y="5394164"/>
              <a:ext cx="1911096" cy="356990"/>
            </a:xfrm>
            <a:prstGeom prst="bentConnector3">
              <a:avLst>
                <a:gd name="adj1" fmla="val 82536"/>
              </a:avLst>
            </a:prstGeom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F0A98801-DBD3-DC64-AF63-B9F4E5C1468E}"/>
                </a:ext>
              </a:extLst>
            </p:cNvPr>
            <p:cNvSpPr txBox="1"/>
            <p:nvPr/>
          </p:nvSpPr>
          <p:spPr>
            <a:xfrm>
              <a:off x="3742944" y="5760519"/>
              <a:ext cx="1588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25000"/>
                      <a:lumOff val="75000"/>
                    </a:schemeClr>
                  </a:solidFill>
                  <a:latin typeface="Manrope" pitchFamily="2" charset="0"/>
                </a:rPr>
                <a:t>Digital wallet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782368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4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grpId="1" nodeType="withEffect" p14:presetBounceEnd="99000">
                                      <p:stCondLst>
                                        <p:cond delay="4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10" dur="10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accel="50000" decel="50000" fill="hold" grpId="2" nodeType="withEffect">
                                      <p:stCondLst>
                                        <p:cond delay="4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2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8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grpId="1" nodeType="withEffect" p14:presetBounceEnd="99000">
                                      <p:stCondLst>
                                        <p:cond delay="8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18" dur="10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accel="50000" decel="50000" fill="hold" grpId="2" nodeType="withEffect">
                                      <p:stCondLst>
                                        <p:cond delay="8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2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grpId="1" nodeType="withEffect" p14:presetBounceEnd="99000">
                                      <p:stCondLst>
                                        <p:cond delay="12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26" dur="10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ccel="50000" decel="50000" fill="hold" grpId="2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2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fill="hold" grpId="1" nodeType="withEffect" p14:presetBounceEnd="99000">
                                      <p:stCondLst>
                                        <p:cond delay="16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4" dur="10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ccel="50000" decel="50000" fill="hold" grpId="2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2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2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fill="hold" grpId="1" nodeType="withEffect" p14:presetBounceEnd="99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2" dur="100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accel="50000" decel="50000" fill="hold" grpId="2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2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3" presetClass="entr" presetSubtype="16" fill="hold" grpId="0" nodeType="withEffect">
                                      <p:stCondLst>
                                        <p:cond delay="24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fill="hold" grpId="1" nodeType="withEffect" p14:presetBounceEnd="99000">
                                      <p:stCondLst>
                                        <p:cond delay="24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50" dur="10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accel="50000" decel="50000" fill="hold" grpId="2" nodeType="withEffect">
                                      <p:stCondLst>
                                        <p:cond delay="24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2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23" presetClass="entr" presetSubtype="16" fill="hold" grpId="0" nodeType="withEffect">
                                      <p:stCondLst>
                                        <p:cond delay="28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fill="hold" grpId="1" nodeType="withEffect" p14:presetBounceEnd="99000">
                                      <p:stCondLst>
                                        <p:cond delay="28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58" dur="10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ccel="50000" decel="50000" fill="hold" grpId="2" nodeType="withEffect">
                                      <p:stCondLst>
                                        <p:cond delay="28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2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16" fill="hold" grpId="0" nodeType="withEffect">
                                      <p:stCondLst>
                                        <p:cond delay="32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fill="hold" grpId="1" nodeType="withEffect" p14:presetBounceEnd="99000">
                                      <p:stCondLst>
                                        <p:cond delay="32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66" dur="100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ccel="50000" decel="50000" fill="hold" grpId="2" nodeType="withEffect">
                                      <p:stCondLst>
                                        <p:cond delay="32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2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3" presetClass="entr" presetSubtype="16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fill="hold" grpId="1" nodeType="withEffect" p14:presetBounceEnd="99000">
                                      <p:stCondLst>
                                        <p:cond delay="36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74" dur="10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accel="50000" decel="50000" fill="hold" grpId="2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2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fill="hold" grpId="1" nodeType="withEffect" p14:presetBounceEnd="99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82" dur="100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ccel="50000" decel="50000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2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23" presetClass="entr" presetSubtype="16" fill="hold" grpId="0" nodeType="withEffect">
                                      <p:stCondLst>
                                        <p:cond delay="44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fill="hold" grpId="1" nodeType="withEffect" p14:presetBounceEnd="99000">
                                      <p:stCondLst>
                                        <p:cond delay="44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90" dur="10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accel="50000" decel="50000" fill="hold" grpId="2" nodeType="withEffect">
                                      <p:stCondLst>
                                        <p:cond delay="44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2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23" presetClass="entr" presetSubtype="16" fill="hold" grpId="0" nodeType="withEffect">
                                      <p:stCondLst>
                                        <p:cond delay="48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2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2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fill="hold" grpId="1" nodeType="withEffect" p14:presetBounceEnd="99000">
                                      <p:stCondLst>
                                        <p:cond delay="48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98" dur="10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6" presetClass="emph" presetSubtype="0" accel="50000" decel="50000" fill="hold" grpId="2" nodeType="withEffect">
                                      <p:stCondLst>
                                        <p:cond delay="480"/>
                                      </p:stCondLst>
                                      <p:childTnLst>
                                        <p:animScale>
                                          <p:cBhvr>
                                            <p:cTn id="100" dur="2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" presetID="23" presetClass="entr" presetSubtype="16" fill="hold" grpId="0" nodeType="withEffect">
                                      <p:stCondLst>
                                        <p:cond delay="52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2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2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6" presetClass="emph" presetSubtype="0" fill="hold" grpId="1" nodeType="withEffect" p14:presetBounceEnd="99000">
                                      <p:stCondLst>
                                        <p:cond delay="52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106" dur="100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7" presetID="6" presetClass="emph" presetSubtype="0" accel="50000" decel="50000" fill="hold" grpId="2" nodeType="withEffect">
                                      <p:stCondLst>
                                        <p:cond delay="520"/>
                                      </p:stCondLst>
                                      <p:childTnLst>
                                        <p:animScale>
                                          <p:cBhvr>
                                            <p:cTn id="108" dur="2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" presetID="23" presetClass="entr" presetSubtype="16" fill="hold" grpId="0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2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2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6" presetClass="emph" presetSubtype="0" fill="hold" grpId="1" nodeType="withEffect" p14:presetBounceEnd="99000">
                                      <p:stCondLst>
                                        <p:cond delay="56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114" dur="100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ccel="50000" decel="50000" fill="hold" grpId="2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25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6" presetClass="emph" presetSubtype="0" fill="hold" grpId="1" nodeType="withEffect" p14:presetBounceEnd="99000">
                                      <p:stCondLst>
                                        <p:cond delay="6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122" dur="10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ccel="50000" decel="50000" fill="hold" grpId="2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2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23" presetClass="entr" presetSubtype="16" fill="hold" grpId="0" nodeType="withEffect">
                                      <p:stCondLst>
                                        <p:cond delay="64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2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2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fill="hold" grpId="1" nodeType="withEffect" p14:presetBounceEnd="99000">
                                      <p:stCondLst>
                                        <p:cond delay="64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130" dur="100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6" presetClass="emph" presetSubtype="0" accel="50000" decel="50000" fill="hold" grpId="2" nodeType="withEffect">
                                      <p:stCondLst>
                                        <p:cond delay="640"/>
                                      </p:stCondLst>
                                      <p:childTnLst>
                                        <p:animScale>
                                          <p:cBhvr>
                                            <p:cTn id="132" dur="25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3" presetID="23" presetClass="entr" presetSubtype="16" fill="hold" grpId="0" nodeType="withEffect">
                                      <p:stCondLst>
                                        <p:cond delay="68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2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2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6" presetClass="emph" presetSubtype="0" fill="hold" grpId="1" nodeType="withEffect" p14:presetBounceEnd="99000">
                                      <p:stCondLst>
                                        <p:cond delay="68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138" dur="100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9" presetID="6" presetClass="emph" presetSubtype="0" accel="50000" decel="50000" fill="hold" grpId="2" nodeType="withEffect">
                                      <p:stCondLst>
                                        <p:cond delay="680"/>
                                      </p:stCondLst>
                                      <p:childTnLst>
                                        <p:animScale>
                                          <p:cBhvr>
                                            <p:cTn id="140" dur="2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1" presetID="23" presetClass="entr" presetSubtype="16" fill="hold" grpId="0" nodeType="withEffect">
                                      <p:stCondLst>
                                        <p:cond delay="72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2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2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6" presetClass="emph" presetSubtype="0" fill="hold" grpId="1" nodeType="withEffect" p14:presetBounceEnd="99000">
                                      <p:stCondLst>
                                        <p:cond delay="72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146" dur="100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7" presetID="6" presetClass="emph" presetSubtype="0" accel="50000" decel="50000" fill="hold" grpId="2" nodeType="withEffect">
                                      <p:stCondLst>
                                        <p:cond delay="720"/>
                                      </p:stCondLst>
                                      <p:childTnLst>
                                        <p:animScale>
                                          <p:cBhvr>
                                            <p:cTn id="148" dur="25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9" presetID="23" presetClass="entr" presetSubtype="16" fill="hold" grpId="0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2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2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6" presetClass="emph" presetSubtype="0" fill="hold" grpId="1" nodeType="withEffect" p14:presetBounceEnd="99000">
                                      <p:stCondLst>
                                        <p:cond delay="76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154" dur="100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5" presetID="6" presetClass="emph" presetSubtype="0" accel="50000" decel="50000" fill="hold" grpId="2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Scale>
                                          <p:cBhvr>
                                            <p:cTn id="156" dur="25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7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9" dur="2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2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1" presetID="6" presetClass="emph" presetSubtype="0" fill="hold" grpId="1" nodeType="withEffect" p14:presetBounceEnd="99000">
                                      <p:stCondLst>
                                        <p:cond delay="8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162" dur="100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3" presetID="6" presetClass="emph" presetSubtype="0" accel="50000" decel="5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64" dur="25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5" presetID="23" presetClass="entr" presetSubtype="16" fill="hold" grpId="0" nodeType="withEffect">
                                      <p:stCondLst>
                                        <p:cond delay="84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7" dur="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8" dur="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9" presetID="6" presetClass="emph" presetSubtype="0" fill="hold" grpId="1" nodeType="withEffect" p14:presetBounceEnd="99000">
                                      <p:stCondLst>
                                        <p:cond delay="84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170" dur="100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ccel="50000" decel="50000" fill="hold" grpId="2" nodeType="withEffect">
                                      <p:stCondLst>
                                        <p:cond delay="84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25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23" presetClass="entr" presetSubtype="16" fill="hold" grpId="0" nodeType="withEffect">
                                      <p:stCondLst>
                                        <p:cond delay="88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7" presetID="6" presetClass="emph" presetSubtype="0" fill="hold" grpId="1" nodeType="withEffect" p14:presetBounceEnd="99000">
                                      <p:stCondLst>
                                        <p:cond delay="88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178" dur="100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9" presetID="6" presetClass="emph" presetSubtype="0" accel="50000" decel="50000" fill="hold" grpId="2" nodeType="withEffect">
                                      <p:stCondLst>
                                        <p:cond delay="880"/>
                                      </p:stCondLst>
                                      <p:childTnLst>
                                        <p:animScale>
                                          <p:cBhvr>
                                            <p:cTn id="180" dur="25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1" presetID="23" presetClass="entr" presetSubtype="16" fill="hold" grpId="0" nodeType="withEffect">
                                      <p:stCondLst>
                                        <p:cond delay="92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3" dur="2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4" dur="2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fill="hold" grpId="1" nodeType="withEffect" p14:presetBounceEnd="99000">
                                      <p:stCondLst>
                                        <p:cond delay="92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186" dur="100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6" presetClass="emph" presetSubtype="0" accel="50000" decel="50000" fill="hold" grpId="2" nodeType="withEffect">
                                      <p:stCondLst>
                                        <p:cond delay="920"/>
                                      </p:stCondLst>
                                      <p:childTnLst>
                                        <p:animScale>
                                          <p:cBhvr>
                                            <p:cTn id="188" dur="25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9" presetID="23" presetClass="entr" presetSubtype="16" fill="hold" grpId="0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1" dur="2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2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3" presetID="6" presetClass="emph" presetSubtype="0" fill="hold" grpId="1" nodeType="withEffect" p14:presetBounceEnd="99000">
                                      <p:stCondLst>
                                        <p:cond delay="96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194" dur="100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5" presetID="6" presetClass="emph" presetSubtype="0" accel="50000" decel="50000" fill="hold" grpId="2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Scale>
                                          <p:cBhvr>
                                            <p:cTn id="196" dur="25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7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9" dur="2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2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1" presetID="6" presetClass="emph" presetSubtype="0" fill="hold" grpId="1" nodeType="withEffect" p14:presetBounceEnd="99000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202" dur="100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ccel="50000" decel="50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25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5" presetID="23" presetClass="entr" presetSubtype="16" fill="hold" grpId="0" nodeType="withEffect">
                                      <p:stCondLst>
                                        <p:cond delay="104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7" dur="2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2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9" presetID="6" presetClass="emph" presetSubtype="0" fill="hold" grpId="1" nodeType="withEffect" p14:presetBounceEnd="99000">
                                      <p:stCondLst>
                                        <p:cond delay="104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210" dur="1000" fill="hold"/>
                                            <p:tgtEl>
                                              <p:spTgt spid="6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1" presetID="6" presetClass="emph" presetSubtype="0" accel="50000" decel="50000" fill="hold" grpId="2" nodeType="withEffect">
                                      <p:stCondLst>
                                        <p:cond delay="1040"/>
                                      </p:stCondLst>
                                      <p:childTnLst>
                                        <p:animScale>
                                          <p:cBhvr>
                                            <p:cTn id="212" dur="250" fill="hold"/>
                                            <p:tgtEl>
                                              <p:spTgt spid="6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3" presetID="23" presetClass="entr" presetSubtype="16" fill="hold" grpId="0" nodeType="withEffect">
                                      <p:stCondLst>
                                        <p:cond delay="108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5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6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7" presetID="6" presetClass="emph" presetSubtype="0" fill="hold" grpId="1" nodeType="withEffect" p14:presetBounceEnd="99000">
                                      <p:stCondLst>
                                        <p:cond delay="108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218" dur="1000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9" presetID="6" presetClass="emph" presetSubtype="0" accel="50000" decel="50000" fill="hold" grpId="2" nodeType="withEffect">
                                      <p:stCondLst>
                                        <p:cond delay="1080"/>
                                      </p:stCondLst>
                                      <p:childTnLst>
                                        <p:animScale>
                                          <p:cBhvr>
                                            <p:cTn id="220" dur="250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1" presetID="23" presetClass="entr" presetSubtype="16" fill="hold" grpId="0" nodeType="withEffect">
                                      <p:stCondLst>
                                        <p:cond delay="1120"/>
                                      </p:stCondLst>
                                      <p:childTnLs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3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4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5" presetID="6" presetClass="emph" presetSubtype="0" fill="hold" grpId="1" nodeType="withEffect" p14:presetBounceEnd="99000">
                                      <p:stCondLst>
                                        <p:cond delay="112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226" dur="100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7" presetID="6" presetClass="emph" presetSubtype="0" accel="50000" decel="50000" fill="hold" grpId="2" nodeType="withEffect">
                                      <p:stCondLst>
                                        <p:cond delay="1120"/>
                                      </p:stCondLst>
                                      <p:childTnLst>
                                        <p:animScale>
                                          <p:cBhvr>
                                            <p:cTn id="228" dur="25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9" presetID="23" presetClass="entr" presetSubtype="16" fill="hold" grpId="0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1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2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3" presetID="6" presetClass="emph" presetSubtype="0" fill="hold" grpId="1" nodeType="withEffect" p14:presetBounceEnd="99000">
                                      <p:stCondLst>
                                        <p:cond delay="116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234" dur="100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5" presetID="6" presetClass="emph" presetSubtype="0" accel="50000" decel="50000" fill="hold" grpId="2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Scale>
                                          <p:cBhvr>
                                            <p:cTn id="236" dur="25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7" presetID="2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9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0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1" presetID="6" presetClass="emph" presetSubtype="0" fill="hold" grpId="1" nodeType="withEffect" p14:presetBounceEnd="99000">
                                      <p:stCondLst>
                                        <p:cond delay="12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242" dur="100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3" presetID="6" presetClass="emph" presetSubtype="0" accel="50000" decel="5000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44" dur="25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5" presetID="23" presetClass="entr" presetSubtype="16" fill="hold" grpId="0" nodeType="withEffect">
                                      <p:stCondLst>
                                        <p:cond delay="124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7" dur="2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8" dur="2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9" presetID="6" presetClass="emph" presetSubtype="0" fill="hold" grpId="1" nodeType="withEffect" p14:presetBounceEnd="99000">
                                      <p:stCondLst>
                                        <p:cond delay="124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250" dur="10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1" presetID="6" presetClass="emph" presetSubtype="0" accel="50000" decel="50000" fill="hold" grpId="2" nodeType="withEffect">
                                      <p:stCondLst>
                                        <p:cond delay="1240"/>
                                      </p:stCondLst>
                                      <p:childTnLst>
                                        <p:animScale>
                                          <p:cBhvr>
                                            <p:cTn id="252" dur="25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3" presetID="23" presetClass="entr" presetSubtype="16" fill="hold" grpId="0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5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6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7" presetID="6" presetClass="emph" presetSubtype="0" fill="hold" grpId="1" nodeType="withEffect" p14:presetBounceEnd="99000">
                                      <p:stCondLst>
                                        <p:cond delay="128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258" dur="1000" fill="hold"/>
                                            <p:tgtEl>
                                              <p:spTgt spid="7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9" presetID="6" presetClass="emph" presetSubtype="0" accel="50000" decel="50000" fill="hold" grpId="2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animScale>
                                          <p:cBhvr>
                                            <p:cTn id="260" dur="250" fill="hold"/>
                                            <p:tgtEl>
                                              <p:spTgt spid="7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1" presetID="23" presetClass="entr" presetSubtype="16" fill="hold" grpId="0" nodeType="withEffect">
                                      <p:stCondLst>
                                        <p:cond delay="132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3" dur="2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4" dur="2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5" presetID="6" presetClass="emph" presetSubtype="0" fill="hold" grpId="1" nodeType="withEffect" p14:presetBounceEnd="99000">
                                      <p:stCondLst>
                                        <p:cond delay="132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266" dur="1000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7" presetID="6" presetClass="emph" presetSubtype="0" accel="50000" decel="50000" fill="hold" grpId="2" nodeType="withEffect">
                                      <p:stCondLst>
                                        <p:cond delay="1320"/>
                                      </p:stCondLst>
                                      <p:childTnLst>
                                        <p:animScale>
                                          <p:cBhvr>
                                            <p:cTn id="268" dur="250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9" presetID="23" presetClass="entr" presetSubtype="16" fill="hold" grpId="0" nodeType="withEffect">
                                      <p:stCondLst>
                                        <p:cond delay="136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1" dur="2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2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3" presetID="6" presetClass="emph" presetSubtype="0" fill="hold" grpId="1" nodeType="withEffect" p14:presetBounceEnd="99000">
                                      <p:stCondLst>
                                        <p:cond delay="136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274" dur="1000" fill="hold"/>
                                            <p:tgtEl>
                                              <p:spTgt spid="7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5" presetID="6" presetClass="emph" presetSubtype="0" accel="50000" decel="50000" fill="hold" grpId="2" nodeType="withEffect">
                                      <p:stCondLst>
                                        <p:cond delay="1360"/>
                                      </p:stCondLst>
                                      <p:childTnLst>
                                        <p:animScale>
                                          <p:cBhvr>
                                            <p:cTn id="276" dur="250" fill="hold"/>
                                            <p:tgtEl>
                                              <p:spTgt spid="7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7" presetID="2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2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2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1" presetID="6" presetClass="emph" presetSubtype="0" fill="hold" grpId="1" nodeType="withEffect" p14:presetBounceEnd="99000">
                                      <p:stCondLst>
                                        <p:cond delay="14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282" dur="10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3" presetID="6" presetClass="emph" presetSubtype="0" accel="50000" decel="50000" fill="hold" grpId="2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84" dur="25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5" presetID="23" presetClass="entr" presetSubtype="16" fill="hold" grpId="0" nodeType="withEffect">
                                      <p:stCondLst>
                                        <p:cond delay="1440"/>
                                      </p:stCondLst>
                                      <p:childTnLst>
                                        <p:set>
                                          <p:cBhvr>
                                            <p:cTn id="2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7" dur="2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8" dur="2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9" presetID="6" presetClass="emph" presetSubtype="0" fill="hold" grpId="1" nodeType="withEffect" p14:presetBounceEnd="99000">
                                      <p:stCondLst>
                                        <p:cond delay="144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290" dur="100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1" presetID="6" presetClass="emph" presetSubtype="0" accel="50000" decel="50000" fill="hold" grpId="2" nodeType="withEffect">
                                      <p:stCondLst>
                                        <p:cond delay="1440"/>
                                      </p:stCondLst>
                                      <p:childTnLst>
                                        <p:animScale>
                                          <p:cBhvr>
                                            <p:cTn id="292" dur="25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3" presetID="23" presetClass="entr" presetSubtype="16" fill="hold" grpId="0" nodeType="withEffect">
                                      <p:stCondLst>
                                        <p:cond delay="148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5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6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7" presetID="6" presetClass="emph" presetSubtype="0" fill="hold" grpId="1" nodeType="withEffect" p14:presetBounceEnd="99000">
                                      <p:stCondLst>
                                        <p:cond delay="148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298" dur="1000" fill="hold"/>
                                            <p:tgtEl>
                                              <p:spTgt spid="7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9" presetID="6" presetClass="emph" presetSubtype="0" accel="50000" decel="50000" fill="hold" grpId="2" nodeType="withEffect">
                                      <p:stCondLst>
                                        <p:cond delay="1480"/>
                                      </p:stCondLst>
                                      <p:childTnLst>
                                        <p:animScale>
                                          <p:cBhvr>
                                            <p:cTn id="300" dur="250" fill="hold"/>
                                            <p:tgtEl>
                                              <p:spTgt spid="7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1" presetID="23" presetClass="entr" presetSubtype="16" fill="hold" grpId="0" nodeType="withEffect">
                                      <p:stCondLst>
                                        <p:cond delay="1520"/>
                                      </p:stCondLst>
                                      <p:childTnLst>
                                        <p:set>
                                          <p:cBhvr>
                                            <p:cTn id="3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3" dur="2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4" dur="2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5" presetID="6" presetClass="emph" presetSubtype="0" fill="hold" grpId="1" nodeType="withEffect" p14:presetBounceEnd="99000">
                                      <p:stCondLst>
                                        <p:cond delay="152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06" dur="1000" fill="hold"/>
                                            <p:tgtEl>
                                              <p:spTgt spid="7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7" presetID="6" presetClass="emph" presetSubtype="0" accel="50000" decel="50000" fill="hold" grpId="2" nodeType="withEffect">
                                      <p:stCondLst>
                                        <p:cond delay="1520"/>
                                      </p:stCondLst>
                                      <p:childTnLst>
                                        <p:animScale>
                                          <p:cBhvr>
                                            <p:cTn id="308" dur="250" fill="hold"/>
                                            <p:tgtEl>
                                              <p:spTgt spid="79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9" presetID="23" presetClass="entr" presetSubtype="16" fill="hold" grpId="0" nodeType="withEffect">
                                      <p:stCondLst>
                                        <p:cond delay="156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1" dur="2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2" dur="2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3" presetID="6" presetClass="emph" presetSubtype="0" fill="hold" grpId="1" nodeType="withEffect" p14:presetBounceEnd="99000">
                                      <p:stCondLst>
                                        <p:cond delay="156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14" dur="1000" fill="hold"/>
                                            <p:tgtEl>
                                              <p:spTgt spid="8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5" presetID="6" presetClass="emph" presetSubtype="0" accel="50000" decel="50000" fill="hold" grpId="2" nodeType="withEffect">
                                      <p:stCondLst>
                                        <p:cond delay="1560"/>
                                      </p:stCondLst>
                                      <p:childTnLst>
                                        <p:animScale>
                                          <p:cBhvr>
                                            <p:cTn id="316" dur="250" fill="hold"/>
                                            <p:tgtEl>
                                              <p:spTgt spid="8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7" presetID="2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2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2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1" presetID="6" presetClass="emph" presetSubtype="0" fill="hold" grpId="1" nodeType="withEffect" p14:presetBounceEnd="99000">
                                      <p:stCondLst>
                                        <p:cond delay="16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22" dur="1000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3" presetID="6" presetClass="emph" presetSubtype="0" accel="50000" decel="50000" fill="hold" grpId="2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324" dur="250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5" presetID="23" presetClass="entr" presetSubtype="16" fill="hold" grpId="0" nodeType="withEffect">
                                      <p:stCondLst>
                                        <p:cond delay="1640"/>
                                      </p:stCondLst>
                                      <p:childTnLst>
                                        <p:set>
                                          <p:cBhvr>
                                            <p:cTn id="3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7" dur="2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8" dur="2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9" presetID="6" presetClass="emph" presetSubtype="0" fill="hold" grpId="1" nodeType="withEffect" p14:presetBounceEnd="99000">
                                      <p:stCondLst>
                                        <p:cond delay="164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30" dur="1000" fill="hold"/>
                                            <p:tgtEl>
                                              <p:spTgt spid="8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1" presetID="6" presetClass="emph" presetSubtype="0" accel="50000" decel="50000" fill="hold" grpId="2" nodeType="withEffect">
                                      <p:stCondLst>
                                        <p:cond delay="1640"/>
                                      </p:stCondLst>
                                      <p:childTnLst>
                                        <p:animScale>
                                          <p:cBhvr>
                                            <p:cTn id="332" dur="250" fill="hold"/>
                                            <p:tgtEl>
                                              <p:spTgt spid="8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3" presetID="23" presetClass="entr" presetSubtype="16" fill="hold" grpId="0" nodeType="withEffect">
                                      <p:stCondLst>
                                        <p:cond delay="168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5" dur="2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6" dur="2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7" presetID="6" presetClass="emph" presetSubtype="0" fill="hold" grpId="1" nodeType="withEffect" p14:presetBounceEnd="99000">
                                      <p:stCondLst>
                                        <p:cond delay="168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38" dur="1000" fill="hold"/>
                                            <p:tgtEl>
                                              <p:spTgt spid="8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9" presetID="6" presetClass="emph" presetSubtype="0" accel="50000" decel="50000" fill="hold" grpId="2" nodeType="withEffect">
                                      <p:stCondLst>
                                        <p:cond delay="1680"/>
                                      </p:stCondLst>
                                      <p:childTnLst>
                                        <p:animScale>
                                          <p:cBhvr>
                                            <p:cTn id="340" dur="250" fill="hold"/>
                                            <p:tgtEl>
                                              <p:spTgt spid="8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1" presetID="23" presetClass="entr" presetSubtype="16" fill="hold" nodeType="withEffect">
                                      <p:stCondLst>
                                        <p:cond delay="168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3" dur="2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4" dur="2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5" presetID="6" presetClass="emph" presetSubtype="0" fill="hold" nodeType="withEffect" p14:presetBounceEnd="99000">
                                      <p:stCondLst>
                                        <p:cond delay="168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46" dur="1000" fill="hold"/>
                                            <p:tgtEl>
                                              <p:spTgt spid="17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7" presetID="6" presetClass="emph" presetSubtype="0" accel="50000" decel="50000" fill="hold" nodeType="withEffect">
                                      <p:stCondLst>
                                        <p:cond delay="1680"/>
                                      </p:stCondLst>
                                      <p:childTnLst>
                                        <p:animScale>
                                          <p:cBhvr>
                                            <p:cTn id="348" dur="250" fill="hold"/>
                                            <p:tgtEl>
                                              <p:spTgt spid="17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9" fill="hold">
                          <p:stCondLst>
                            <p:cond delay="indefinite"/>
                          </p:stCondLst>
                          <p:childTnLst>
                            <p:par>
                              <p:cTn id="3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1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3" dur="2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4" dur="2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5" presetID="6" presetClass="emph" presetSubtype="0" fill="hold" grpId="1" nodeType="withEffect" p14:presetBounceEnd="99000">
                                      <p:stCondLst>
                                        <p:cond delay="3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56" dur="1000" fill="hold"/>
                                            <p:tgtEl>
                                              <p:spTgt spid="8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7" presetID="6" presetClass="emph" presetSubtype="0" accel="50000" decel="50000" fill="hold" grpId="2" nodeType="withEffect">
                                      <p:stCondLst>
                                        <p:cond delay="30"/>
                                      </p:stCondLst>
                                      <p:childTnLst>
                                        <p:animScale>
                                          <p:cBhvr>
                                            <p:cTn id="358" dur="250" fill="hold"/>
                                            <p:tgtEl>
                                              <p:spTgt spid="8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9" presetID="23" presetClass="entr" presetSubtype="16" fill="hold" grpId="0" nodeType="withEffect">
                                      <p:stCondLst>
                                        <p:cond delay="60"/>
                                      </p:stCondLst>
                                      <p:childTnLs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1" dur="2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2" dur="2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3" presetID="6" presetClass="emph" presetSubtype="0" fill="hold" grpId="1" nodeType="withEffect" p14:presetBounceEnd="99000">
                                      <p:stCondLst>
                                        <p:cond delay="6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64" dur="1000" fill="hold"/>
                                            <p:tgtEl>
                                              <p:spTgt spid="8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5" presetID="6" presetClass="emph" presetSubtype="0" accel="50000" decel="50000" fill="hold" grpId="2" nodeType="withEffect">
                                      <p:stCondLst>
                                        <p:cond delay="60"/>
                                      </p:stCondLst>
                                      <p:childTnLst>
                                        <p:animScale>
                                          <p:cBhvr>
                                            <p:cTn id="366" dur="250" fill="hold"/>
                                            <p:tgtEl>
                                              <p:spTgt spid="8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7" presetID="23" presetClass="entr" presetSubtype="16" fill="hold" grpId="0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9" dur="2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0" dur="2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1" presetID="6" presetClass="emph" presetSubtype="0" fill="hold" grpId="1" nodeType="withEffect" p14:presetBounceEnd="99000">
                                      <p:stCondLst>
                                        <p:cond delay="9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72" dur="1000" fill="hold"/>
                                            <p:tgtEl>
                                              <p:spTgt spid="8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3" presetID="6" presetClass="emph" presetSubtype="0" accel="50000" decel="50000" fill="hold" grpId="2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animScale>
                                          <p:cBhvr>
                                            <p:cTn id="374" dur="250" fill="hold"/>
                                            <p:tgtEl>
                                              <p:spTgt spid="86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5" presetID="23" presetClass="entr" presetSubtype="16" fill="hold" grpId="0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7" dur="2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8" dur="2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9" presetID="6" presetClass="emph" presetSubtype="0" fill="hold" grpId="1" nodeType="withEffect" p14:presetBounceEnd="99000">
                                      <p:stCondLst>
                                        <p:cond delay="12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80" dur="1000" fill="hold"/>
                                            <p:tgtEl>
                                              <p:spTgt spid="8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1" presetID="6" presetClass="emph" presetSubtype="0" accel="50000" decel="50000" fill="hold" grpId="2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animScale>
                                          <p:cBhvr>
                                            <p:cTn id="382" dur="250" fill="hold"/>
                                            <p:tgtEl>
                                              <p:spTgt spid="8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3" presetID="2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5" dur="2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6" dur="2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7" presetID="6" presetClass="emph" presetSubtype="0" fill="hold" grpId="1" nodeType="withEffect" p14:presetBounceEnd="99000">
                                      <p:stCondLst>
                                        <p:cond delay="15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88" dur="1000" fill="hold"/>
                                            <p:tgtEl>
                                              <p:spTgt spid="8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9" presetID="6" presetClass="emph" presetSubtype="0" accel="50000" decel="50000" fill="hold" grpId="2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90" dur="250" fill="hold"/>
                                            <p:tgtEl>
                                              <p:spTgt spid="8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1" presetID="23" presetClass="entr" presetSubtype="16" fill="hold" grpId="0" nodeType="withEffect">
                                      <p:stCondLst>
                                        <p:cond delay="180"/>
                                      </p:stCondLst>
                                      <p:childTnLst>
                                        <p:set>
                                          <p:cBhvr>
                                            <p:cTn id="3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3" dur="2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4" dur="2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5" presetID="6" presetClass="emph" presetSubtype="0" fill="hold" grpId="1" nodeType="withEffect" p14:presetBounceEnd="99000">
                                      <p:stCondLst>
                                        <p:cond delay="18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396" dur="1000" fill="hold"/>
                                            <p:tgtEl>
                                              <p:spTgt spid="8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7" presetID="6" presetClass="emph" presetSubtype="0" accel="50000" decel="50000" fill="hold" grpId="2" nodeType="withEffect">
                                      <p:stCondLst>
                                        <p:cond delay="180"/>
                                      </p:stCondLst>
                                      <p:childTnLst>
                                        <p:animScale>
                                          <p:cBhvr>
                                            <p:cTn id="398" dur="250" fill="hold"/>
                                            <p:tgtEl>
                                              <p:spTgt spid="89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9" presetID="23" presetClass="entr" presetSubtype="16" fill="hold" grpId="0" nodeType="withEffect">
                                      <p:stCondLst>
                                        <p:cond delay="210"/>
                                      </p:stCondLst>
                                      <p:childTnLst>
                                        <p:set>
                                          <p:cBhvr>
                                            <p:cTn id="4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1" dur="2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2" dur="2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3" presetID="6" presetClass="emph" presetSubtype="0" fill="hold" grpId="1" nodeType="withEffect" p14:presetBounceEnd="99000">
                                      <p:stCondLst>
                                        <p:cond delay="21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04" dur="1000" fill="hold"/>
                                            <p:tgtEl>
                                              <p:spTgt spid="9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5" presetID="6" presetClass="emph" presetSubtype="0" accel="50000" decel="50000" fill="hold" grpId="2" nodeType="withEffect">
                                      <p:stCondLst>
                                        <p:cond delay="210"/>
                                      </p:stCondLst>
                                      <p:childTnLst>
                                        <p:animScale>
                                          <p:cBhvr>
                                            <p:cTn id="406" dur="250" fill="hold"/>
                                            <p:tgtEl>
                                              <p:spTgt spid="9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7" presetID="23" presetClass="entr" presetSubtype="16" fill="hold" grpId="0" nodeType="withEffect">
                                      <p:stCondLst>
                                        <p:cond delay="240"/>
                                      </p:stCondLst>
                                      <p:childTnLst>
                                        <p:set>
                                          <p:cBhvr>
                                            <p:cTn id="4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9" dur="2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0" dur="2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1" presetID="6" presetClass="emph" presetSubtype="0" fill="hold" grpId="1" nodeType="withEffect" p14:presetBounceEnd="99000">
                                      <p:stCondLst>
                                        <p:cond delay="24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12" dur="1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3" presetID="6" presetClass="emph" presetSubtype="0" accel="50000" decel="50000" fill="hold" grpId="2" nodeType="withEffect">
                                      <p:stCondLst>
                                        <p:cond delay="240"/>
                                      </p:stCondLst>
                                      <p:childTnLst>
                                        <p:animScale>
                                          <p:cBhvr>
                                            <p:cTn id="414" dur="25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5" presetID="23" presetClass="entr" presetSubtype="16" fill="hold" grpId="0" nodeType="withEffect">
                                      <p:stCondLst>
                                        <p:cond delay="270"/>
                                      </p:stCondLst>
                                      <p:childTnLs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7" dur="2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8" dur="2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9" presetID="6" presetClass="emph" presetSubtype="0" fill="hold" grpId="1" nodeType="withEffect" p14:presetBounceEnd="99000">
                                      <p:stCondLst>
                                        <p:cond delay="27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20" dur="1000" fill="hold"/>
                                            <p:tgtEl>
                                              <p:spTgt spid="9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1" presetID="6" presetClass="emph" presetSubtype="0" accel="50000" decel="50000" fill="hold" grpId="2" nodeType="withEffect">
                                      <p:stCondLst>
                                        <p:cond delay="270"/>
                                      </p:stCondLst>
                                      <p:childTnLst>
                                        <p:animScale>
                                          <p:cBhvr>
                                            <p:cTn id="422" dur="250" fill="hold"/>
                                            <p:tgtEl>
                                              <p:spTgt spid="9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3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5" dur="2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6" dur="2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7" presetID="6" presetClass="emph" presetSubtype="0" fill="hold" grpId="1" nodeType="withEffect" p14:presetBounceEnd="99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28" dur="1000" fill="hold"/>
                                            <p:tgtEl>
                                              <p:spTgt spid="9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9" presetID="6" presetClass="emph" presetSubtype="0" accel="50000" decel="5000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30" dur="250" fill="hold"/>
                                            <p:tgtEl>
                                              <p:spTgt spid="9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1" presetID="23" presetClass="entr" presetSubtype="16" fill="hold" grpId="0" nodeType="withEffect">
                                      <p:stCondLst>
                                        <p:cond delay="330"/>
                                      </p:stCondLst>
                                      <p:childTnLst>
                                        <p:set>
                                          <p:cBhvr>
                                            <p:cTn id="4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3" dur="2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4" dur="2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5" presetID="6" presetClass="emph" presetSubtype="0" fill="hold" grpId="1" nodeType="withEffect" p14:presetBounceEnd="99000">
                                      <p:stCondLst>
                                        <p:cond delay="33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36" dur="1000" fill="hold"/>
                                            <p:tgtEl>
                                              <p:spTgt spid="9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7" presetID="6" presetClass="emph" presetSubtype="0" accel="50000" decel="50000" fill="hold" grpId="2" nodeType="withEffect">
                                      <p:stCondLst>
                                        <p:cond delay="330"/>
                                      </p:stCondLst>
                                      <p:childTnLst>
                                        <p:animScale>
                                          <p:cBhvr>
                                            <p:cTn id="438" dur="250" fill="hold"/>
                                            <p:tgtEl>
                                              <p:spTgt spid="9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9" presetID="23" presetClass="entr" presetSubtype="16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set>
                                          <p:cBhvr>
                                            <p:cTn id="4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1" dur="2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2" dur="2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3" presetID="6" presetClass="emph" presetSubtype="0" fill="hold" grpId="1" nodeType="withEffect" p14:presetBounceEnd="99000">
                                      <p:stCondLst>
                                        <p:cond delay="36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44" dur="1000" fill="hold"/>
                                            <p:tgtEl>
                                              <p:spTgt spid="9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5" presetID="6" presetClass="emph" presetSubtype="0" accel="50000" decel="50000" fill="hold" grpId="2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Scale>
                                          <p:cBhvr>
                                            <p:cTn id="446" dur="250" fill="hold"/>
                                            <p:tgtEl>
                                              <p:spTgt spid="9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7" presetID="23" presetClass="entr" presetSubtype="16" fill="hold" grpId="0" nodeType="withEffect">
                                      <p:stCondLst>
                                        <p:cond delay="390"/>
                                      </p:stCondLst>
                                      <p:childTnLst>
                                        <p:set>
                                          <p:cBhvr>
                                            <p:cTn id="4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9" dur="2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0" dur="2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1" presetID="6" presetClass="emph" presetSubtype="0" fill="hold" grpId="1" nodeType="withEffect" p14:presetBounceEnd="99000">
                                      <p:stCondLst>
                                        <p:cond delay="39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52" dur="1000" fill="hold"/>
                                            <p:tgtEl>
                                              <p:spTgt spid="9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3" presetID="6" presetClass="emph" presetSubtype="0" accel="50000" decel="50000" fill="hold" grpId="2" nodeType="withEffect">
                                      <p:stCondLst>
                                        <p:cond delay="390"/>
                                      </p:stCondLst>
                                      <p:childTnLst>
                                        <p:animScale>
                                          <p:cBhvr>
                                            <p:cTn id="454" dur="250" fill="hold"/>
                                            <p:tgtEl>
                                              <p:spTgt spid="96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5" presetID="23" presetClass="entr" presetSubtype="16" fill="hold" grpId="0" nodeType="withEffect">
                                      <p:stCondLst>
                                        <p:cond delay="420"/>
                                      </p:stCondLst>
                                      <p:childTnLst>
                                        <p:set>
                                          <p:cBhvr>
                                            <p:cTn id="4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7" dur="2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8" dur="2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9" presetID="6" presetClass="emph" presetSubtype="0" fill="hold" grpId="1" nodeType="withEffect" p14:presetBounceEnd="99000">
                                      <p:stCondLst>
                                        <p:cond delay="42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60" dur="1000" fill="hold"/>
                                            <p:tgtEl>
                                              <p:spTgt spid="9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1" presetID="6" presetClass="emph" presetSubtype="0" accel="50000" decel="50000" fill="hold" grpId="2" nodeType="withEffect">
                                      <p:stCondLst>
                                        <p:cond delay="420"/>
                                      </p:stCondLst>
                                      <p:childTnLst>
                                        <p:animScale>
                                          <p:cBhvr>
                                            <p:cTn id="462" dur="250" fill="hold"/>
                                            <p:tgtEl>
                                              <p:spTgt spid="9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3" presetID="2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4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5" dur="2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6" dur="2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7" presetID="6" presetClass="emph" presetSubtype="0" fill="hold" grpId="1" nodeType="withEffect" p14:presetBounceEnd="99000">
                                      <p:stCondLst>
                                        <p:cond delay="45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68" dur="1000" fill="hold"/>
                                            <p:tgtEl>
                                              <p:spTgt spid="9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9" presetID="6" presetClass="emph" presetSubtype="0" accel="50000" decel="50000" fill="hold" grpId="2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animScale>
                                          <p:cBhvr>
                                            <p:cTn id="470" dur="250" fill="hold"/>
                                            <p:tgtEl>
                                              <p:spTgt spid="9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1" presetID="23" presetClass="entr" presetSubtype="16" fill="hold" grpId="0" nodeType="withEffect">
                                      <p:stCondLst>
                                        <p:cond delay="480"/>
                                      </p:stCondLst>
                                      <p:childTnLst>
                                        <p:set>
                                          <p:cBhvr>
                                            <p:cTn id="4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3" dur="2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4" dur="2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5" presetID="6" presetClass="emph" presetSubtype="0" fill="hold" grpId="1" nodeType="withEffect" p14:presetBounceEnd="99000">
                                      <p:stCondLst>
                                        <p:cond delay="48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76" dur="10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7" presetID="6" presetClass="emph" presetSubtype="0" accel="50000" decel="50000" fill="hold" grpId="2" nodeType="withEffect">
                                      <p:stCondLst>
                                        <p:cond delay="480"/>
                                      </p:stCondLst>
                                      <p:childTnLst>
                                        <p:animScale>
                                          <p:cBhvr>
                                            <p:cTn id="478" dur="25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9" presetID="23" presetClass="entr" presetSubtype="16" fill="hold" grpId="0" nodeType="withEffect">
                                      <p:stCondLst>
                                        <p:cond delay="510"/>
                                      </p:stCondLst>
                                      <p:childTnLs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1" dur="2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2" dur="2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3" presetID="6" presetClass="emph" presetSubtype="0" fill="hold" grpId="1" nodeType="withEffect" p14:presetBounceEnd="99000">
                                      <p:stCondLst>
                                        <p:cond delay="51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84" dur="10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5" presetID="6" presetClass="emph" presetSubtype="0" accel="50000" decel="50000" fill="hold" grpId="2" nodeType="withEffect">
                                      <p:stCondLst>
                                        <p:cond delay="510"/>
                                      </p:stCondLst>
                                      <p:childTnLst>
                                        <p:animScale>
                                          <p:cBhvr>
                                            <p:cTn id="486" dur="25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7" presetID="23" presetClass="entr" presetSubtype="16" fill="hold" grpId="0" nodeType="withEffect">
                                      <p:stCondLst>
                                        <p:cond delay="540"/>
                                      </p:stCondLst>
                                      <p:childTnLs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9" dur="2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0" dur="2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1" presetID="6" presetClass="emph" presetSubtype="0" fill="hold" grpId="1" nodeType="withEffect" p14:presetBounceEnd="99000">
                                      <p:stCondLst>
                                        <p:cond delay="54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92" dur="1000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3" presetID="6" presetClass="emph" presetSubtype="0" accel="50000" decel="50000" fill="hold" grpId="2" nodeType="withEffect">
                                      <p:stCondLst>
                                        <p:cond delay="540"/>
                                      </p:stCondLst>
                                      <p:childTnLst>
                                        <p:animScale>
                                          <p:cBhvr>
                                            <p:cTn id="494" dur="250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5" presetID="23" presetClass="entr" presetSubtype="16" fill="hold" grpId="0" nodeType="withEffect">
                                      <p:stCondLst>
                                        <p:cond delay="570"/>
                                      </p:stCondLst>
                                      <p:childTnLst>
                                        <p:set>
                                          <p:cBhvr>
                                            <p:cTn id="4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7" dur="2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8" dur="2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9" presetID="6" presetClass="emph" presetSubtype="0" fill="hold" grpId="1" nodeType="withEffect" p14:presetBounceEnd="99000">
                                      <p:stCondLst>
                                        <p:cond delay="57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500" dur="1000" fill="hold"/>
                                            <p:tgtEl>
                                              <p:spTgt spid="10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1" presetID="6" presetClass="emph" presetSubtype="0" accel="50000" decel="50000" fill="hold" grpId="2" nodeType="withEffect">
                                      <p:stCondLst>
                                        <p:cond delay="570"/>
                                      </p:stCondLst>
                                      <p:childTnLst>
                                        <p:animScale>
                                          <p:cBhvr>
                                            <p:cTn id="502" dur="250" fill="hold"/>
                                            <p:tgtEl>
                                              <p:spTgt spid="10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3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5" dur="2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6" dur="2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7" presetID="6" presetClass="emph" presetSubtype="0" fill="hold" grpId="1" nodeType="withEffect" p14:presetBounceEnd="99000">
                                      <p:stCondLst>
                                        <p:cond delay="6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508" dur="1000" fill="hold"/>
                                            <p:tgtEl>
                                              <p:spTgt spid="10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9" presetID="6" presetClass="emph" presetSubtype="0" accel="50000" decel="50000" fill="hold" grpId="2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510" dur="250" fill="hold"/>
                                            <p:tgtEl>
                                              <p:spTgt spid="10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1" presetID="23" presetClass="entr" presetSubtype="16" fill="hold" grpId="0" nodeType="withEffect">
                                      <p:stCondLst>
                                        <p:cond delay="630"/>
                                      </p:stCondLst>
                                      <p:childTnLst>
                                        <p:set>
                                          <p:cBhvr>
                                            <p:cTn id="5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3" dur="2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4" dur="2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5" presetID="6" presetClass="emph" presetSubtype="0" fill="hold" grpId="1" nodeType="withEffect" p14:presetBounceEnd="99000">
                                      <p:stCondLst>
                                        <p:cond delay="63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516" dur="1000" fill="hold"/>
                                            <p:tgtEl>
                                              <p:spTgt spid="10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7" presetID="6" presetClass="emph" presetSubtype="0" accel="50000" decel="50000" fill="hold" grpId="2" nodeType="withEffect">
                                      <p:stCondLst>
                                        <p:cond delay="630"/>
                                      </p:stCondLst>
                                      <p:childTnLst>
                                        <p:animScale>
                                          <p:cBhvr>
                                            <p:cTn id="518" dur="250" fill="hold"/>
                                            <p:tgtEl>
                                              <p:spTgt spid="10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9" presetID="23" presetClass="entr" presetSubtype="16" fill="hold" grpId="0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set>
                                          <p:cBhvr>
                                            <p:cTn id="5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1" dur="2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2" dur="2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3" presetID="6" presetClass="emph" presetSubtype="0" fill="hold" grpId="1" nodeType="withEffect" p14:presetBounceEnd="99000">
                                      <p:stCondLst>
                                        <p:cond delay="66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524" dur="1000" fill="hold"/>
                                            <p:tgtEl>
                                              <p:spTgt spid="10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5" presetID="6" presetClass="emph" presetSubtype="0" accel="50000" decel="50000" fill="hold" grpId="2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Scale>
                                          <p:cBhvr>
                                            <p:cTn id="526" dur="250" fill="hold"/>
                                            <p:tgtEl>
                                              <p:spTgt spid="10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7" presetID="23" presetClass="entr" presetSubtype="16" fill="hold" grpId="0" nodeType="withEffect">
                                      <p:stCondLst>
                                        <p:cond delay="690"/>
                                      </p:stCondLst>
                                      <p:childTnLst>
                                        <p:set>
                                          <p:cBhvr>
                                            <p:cTn id="5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9" dur="2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0" dur="2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1" presetID="6" presetClass="emph" presetSubtype="0" fill="hold" grpId="1" nodeType="withEffect" p14:presetBounceEnd="99000">
                                      <p:stCondLst>
                                        <p:cond delay="69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532" dur="1000" fill="hold"/>
                                            <p:tgtEl>
                                              <p:spTgt spid="10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3" presetID="6" presetClass="emph" presetSubtype="0" accel="50000" decel="50000" fill="hold" grpId="2" nodeType="withEffect">
                                      <p:stCondLst>
                                        <p:cond delay="690"/>
                                      </p:stCondLst>
                                      <p:childTnLst>
                                        <p:animScale>
                                          <p:cBhvr>
                                            <p:cTn id="534" dur="250" fill="hold"/>
                                            <p:tgtEl>
                                              <p:spTgt spid="106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5" presetID="23" presetClass="entr" presetSubtype="16" fill="hold" grpId="0" nodeType="withEffect">
                                      <p:stCondLst>
                                        <p:cond delay="720"/>
                                      </p:stCondLst>
                                      <p:childTnLst>
                                        <p:set>
                                          <p:cBhvr>
                                            <p:cTn id="5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7" dur="2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8" dur="2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9" presetID="6" presetClass="emph" presetSubtype="0" fill="hold" grpId="1" nodeType="withEffect" p14:presetBounceEnd="99000">
                                      <p:stCondLst>
                                        <p:cond delay="72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540" dur="1000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1" presetID="6" presetClass="emph" presetSubtype="0" accel="50000" decel="50000" fill="hold" grpId="2" nodeType="withEffect">
                                      <p:stCondLst>
                                        <p:cond delay="720"/>
                                      </p:stCondLst>
                                      <p:childTnLst>
                                        <p:animScale>
                                          <p:cBhvr>
                                            <p:cTn id="542" dur="250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3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5" dur="2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6" dur="2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7" presetID="6" presetClass="emph" presetSubtype="0" fill="hold" grpId="1" nodeType="withEffect" p14:presetBounceEnd="99000">
                                      <p:stCondLst>
                                        <p:cond delay="75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548" dur="1000" fill="hold"/>
                                            <p:tgtEl>
                                              <p:spTgt spid="10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9" presetID="6" presetClass="emph" presetSubtype="0" accel="50000" decel="5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550" dur="250" fill="hold"/>
                                            <p:tgtEl>
                                              <p:spTgt spid="10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1" presetID="23" presetClass="entr" presetSubtype="16" fill="hold" grpId="0" nodeType="withEffect">
                                      <p:stCondLst>
                                        <p:cond delay="780"/>
                                      </p:stCondLst>
                                      <p:childTnLst>
                                        <p:set>
                                          <p:cBhvr>
                                            <p:cTn id="5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3" dur="2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4" dur="2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5" presetID="6" presetClass="emph" presetSubtype="0" fill="hold" grpId="1" nodeType="withEffect" p14:presetBounceEnd="99000">
                                      <p:stCondLst>
                                        <p:cond delay="78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556" dur="1000" fill="hold"/>
                                            <p:tgtEl>
                                              <p:spTgt spid="10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7" presetID="6" presetClass="emph" presetSubtype="0" accel="50000" decel="50000" fill="hold" grpId="2" nodeType="withEffect">
                                      <p:stCondLst>
                                        <p:cond delay="780"/>
                                      </p:stCondLst>
                                      <p:childTnLst>
                                        <p:animScale>
                                          <p:cBhvr>
                                            <p:cTn id="558" dur="250" fill="hold"/>
                                            <p:tgtEl>
                                              <p:spTgt spid="109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9" presetID="23" presetClass="entr" presetSubtype="16" fill="hold" grpId="0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set>
                                          <p:cBhvr>
                                            <p:cTn id="5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1" dur="2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2" dur="2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3" presetID="6" presetClass="emph" presetSubtype="0" fill="hold" grpId="1" nodeType="withEffect" p14:presetBounceEnd="99000">
                                      <p:stCondLst>
                                        <p:cond delay="81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564" dur="1000" fill="hold"/>
                                            <p:tgtEl>
                                              <p:spTgt spid="1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5" presetID="6" presetClass="emph" presetSubtype="0" accel="50000" decel="50000" fill="hold" grpId="2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Scale>
                                          <p:cBhvr>
                                            <p:cTn id="566" dur="250" fill="hold"/>
                                            <p:tgtEl>
                                              <p:spTgt spid="11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7" presetID="23" presetClass="entr" presetSubtype="16" fill="hold" grpId="0" nodeType="withEffect">
                                      <p:stCondLst>
                                        <p:cond delay="840"/>
                                      </p:stCondLst>
                                      <p:childTnLst>
                                        <p:set>
                                          <p:cBhvr>
                                            <p:cTn id="5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9" dur="2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0" dur="2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1" presetID="6" presetClass="emph" presetSubtype="0" fill="hold" grpId="1" nodeType="withEffect" p14:presetBounceEnd="99000">
                                      <p:stCondLst>
                                        <p:cond delay="84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572" dur="1000" fill="hold"/>
                                            <p:tgtEl>
                                              <p:spTgt spid="1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3" presetID="6" presetClass="emph" presetSubtype="0" accel="50000" decel="50000" fill="hold" grpId="2" nodeType="withEffect">
                                      <p:stCondLst>
                                        <p:cond delay="840"/>
                                      </p:stCondLst>
                                      <p:childTnLst>
                                        <p:animScale>
                                          <p:cBhvr>
                                            <p:cTn id="574" dur="250" fill="hold"/>
                                            <p:tgtEl>
                                              <p:spTgt spid="11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5" presetID="23" presetClass="entr" presetSubtype="16" fill="hold" grpId="0" nodeType="withEffect">
                                      <p:stCondLst>
                                        <p:cond delay="870"/>
                                      </p:stCondLst>
                                      <p:childTnLst>
                                        <p:set>
                                          <p:cBhvr>
                                            <p:cTn id="5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7" dur="2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8" dur="2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9" presetID="23" presetClass="entr" presetSubtype="16" fill="hold" nodeType="withEffect">
                                      <p:stCondLst>
                                        <p:cond delay="870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1" dur="2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2" dur="2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3" presetID="6" presetClass="emph" presetSubtype="0" fill="hold" nodeType="withEffect" p14:presetBounceEnd="99000">
                                      <p:stCondLst>
                                        <p:cond delay="87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584" dur="1000" fill="hold"/>
                                            <p:tgtEl>
                                              <p:spTgt spid="17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5" presetID="6" presetClass="emph" presetSubtype="0" accel="50000" decel="50000" fill="hold" nodeType="withEffect">
                                      <p:stCondLst>
                                        <p:cond delay="870"/>
                                      </p:stCondLst>
                                      <p:childTnLst>
                                        <p:animScale>
                                          <p:cBhvr>
                                            <p:cTn id="586" dur="250" fill="hold"/>
                                            <p:tgtEl>
                                              <p:spTgt spid="17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7" fill="hold">
                          <p:stCondLst>
                            <p:cond delay="indefinite"/>
                          </p:stCondLst>
                          <p:childTnLst>
                            <p:par>
                              <p:cTn id="5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9" presetID="6" presetClass="emph" presetSubtype="0" fill="hold" grpId="1" nodeType="click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590" dur="1000" fill="hold"/>
                                            <p:tgtEl>
                                              <p:spTgt spid="1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1" presetID="6" presetClass="emph" presetSubtype="0" accel="50000" decel="50000" fill="hold" grpId="2" nodeType="withEffect">
                                      <p:stCondLst>
                                        <p:cond delay="870"/>
                                      </p:stCondLst>
                                      <p:childTnLst>
                                        <p:animScale>
                                          <p:cBhvr>
                                            <p:cTn id="592" dur="250" fill="hold"/>
                                            <p:tgtEl>
                                              <p:spTgt spid="11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3" presetID="23" presetClass="entr" presetSubtype="16" fill="hold" grpId="0" nodeType="withEffect">
                                      <p:stCondLst>
                                        <p:cond delay="30"/>
                                      </p:stCondLst>
                                      <p:childTnLst>
                                        <p:set>
                                          <p:cBhvr>
                                            <p:cTn id="5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5" dur="2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6" dur="2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7" presetID="6" presetClass="emph" presetSubtype="0" fill="hold" grpId="1" nodeType="withEffect" p14:presetBounceEnd="99000">
                                      <p:stCondLst>
                                        <p:cond delay="3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598" dur="1000" fill="hold"/>
                                            <p:tgtEl>
                                              <p:spTgt spid="1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9" presetID="6" presetClass="emph" presetSubtype="0" accel="50000" decel="50000" fill="hold" grpId="2" nodeType="withEffect">
                                      <p:stCondLst>
                                        <p:cond delay="30"/>
                                      </p:stCondLst>
                                      <p:childTnLst>
                                        <p:animScale>
                                          <p:cBhvr>
                                            <p:cTn id="600" dur="250" fill="hold"/>
                                            <p:tgtEl>
                                              <p:spTgt spid="11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1" presetID="23" presetClass="entr" presetSubtype="16" fill="hold" grpId="0" nodeType="withEffect">
                                      <p:stCondLst>
                                        <p:cond delay="60"/>
                                      </p:stCondLst>
                                      <p:childTnLst>
                                        <p:set>
                                          <p:cBhvr>
                                            <p:cTn id="6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3" dur="2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4" dur="2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5" presetID="6" presetClass="emph" presetSubtype="0" fill="hold" grpId="1" nodeType="withEffect" p14:presetBounceEnd="99000">
                                      <p:stCondLst>
                                        <p:cond delay="6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606" dur="1000" fill="hold"/>
                                            <p:tgtEl>
                                              <p:spTgt spid="1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7" presetID="6" presetClass="emph" presetSubtype="0" accel="50000" decel="50000" fill="hold" grpId="2" nodeType="withEffect">
                                      <p:stCondLst>
                                        <p:cond delay="60"/>
                                      </p:stCondLst>
                                      <p:childTnLst>
                                        <p:animScale>
                                          <p:cBhvr>
                                            <p:cTn id="608" dur="250" fill="hold"/>
                                            <p:tgtEl>
                                              <p:spTgt spid="11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9" presetID="23" presetClass="entr" presetSubtype="16" fill="hold" grpId="0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set>
                                          <p:cBhvr>
                                            <p:cTn id="6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1" dur="2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2" dur="2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3" presetID="6" presetClass="emph" presetSubtype="0" fill="hold" grpId="1" nodeType="withEffect" p14:presetBounceEnd="99000">
                                      <p:stCondLst>
                                        <p:cond delay="9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614" dur="1000" fill="hold"/>
                                            <p:tgtEl>
                                              <p:spTgt spid="1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5" presetID="6" presetClass="emph" presetSubtype="0" accel="50000" decel="50000" fill="hold" grpId="2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animScale>
                                          <p:cBhvr>
                                            <p:cTn id="616" dur="250" fill="hold"/>
                                            <p:tgtEl>
                                              <p:spTgt spid="11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7" presetID="23" presetClass="entr" presetSubtype="16" fill="hold" grpId="0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set>
                                          <p:cBhvr>
                                            <p:cTn id="6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9" dur="2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0" dur="2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1" presetID="6" presetClass="emph" presetSubtype="0" fill="hold" grpId="1" nodeType="withEffect" p14:presetBounceEnd="99000">
                                      <p:stCondLst>
                                        <p:cond delay="12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622" dur="1000" fill="hold"/>
                                            <p:tgtEl>
                                              <p:spTgt spid="1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3" presetID="6" presetClass="emph" presetSubtype="0" accel="50000" decel="50000" fill="hold" grpId="2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animScale>
                                          <p:cBhvr>
                                            <p:cTn id="624" dur="250" fill="hold"/>
                                            <p:tgtEl>
                                              <p:spTgt spid="116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5" presetID="2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6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7" dur="2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8" dur="2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9" presetID="6" presetClass="emph" presetSubtype="0" fill="hold" grpId="1" nodeType="withEffect" p14:presetBounceEnd="99000">
                                      <p:stCondLst>
                                        <p:cond delay="15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630" dur="1000" fill="hold"/>
                                            <p:tgtEl>
                                              <p:spTgt spid="1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1" presetID="6" presetClass="emph" presetSubtype="0" accel="50000" decel="50000" fill="hold" grpId="2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632" dur="250" fill="hold"/>
                                            <p:tgtEl>
                                              <p:spTgt spid="11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3" presetID="23" presetClass="entr" presetSubtype="16" fill="hold" grpId="0" nodeType="withEffect">
                                      <p:stCondLst>
                                        <p:cond delay="180"/>
                                      </p:stCondLst>
                                      <p:childTnLst>
                                        <p:set>
                                          <p:cBhvr>
                                            <p:cTn id="6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5" dur="2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6" dur="2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7" presetID="6" presetClass="emph" presetSubtype="0" fill="hold" grpId="1" nodeType="withEffect" p14:presetBounceEnd="99000">
                                      <p:stCondLst>
                                        <p:cond delay="18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638" dur="1000" fill="hold"/>
                                            <p:tgtEl>
                                              <p:spTgt spid="1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9" presetID="6" presetClass="emph" presetSubtype="0" accel="50000" decel="50000" fill="hold" grpId="2" nodeType="withEffect">
                                      <p:stCondLst>
                                        <p:cond delay="180"/>
                                      </p:stCondLst>
                                      <p:childTnLst>
                                        <p:animScale>
                                          <p:cBhvr>
                                            <p:cTn id="640" dur="250" fill="hold"/>
                                            <p:tgtEl>
                                              <p:spTgt spid="11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1" presetID="23" presetClass="entr" presetSubtype="16" fill="hold" grpId="0" nodeType="withEffect">
                                      <p:stCondLst>
                                        <p:cond delay="210"/>
                                      </p:stCondLst>
                                      <p:childTnLst>
                                        <p:set>
                                          <p:cBhvr>
                                            <p:cTn id="6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3" dur="2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4" dur="2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5" presetID="6" presetClass="emph" presetSubtype="0" fill="hold" grpId="1" nodeType="withEffect" p14:presetBounceEnd="99000">
                                      <p:stCondLst>
                                        <p:cond delay="21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646" dur="1000" fill="hold"/>
                                            <p:tgtEl>
                                              <p:spTgt spid="1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7" presetID="6" presetClass="emph" presetSubtype="0" accel="50000" decel="50000" fill="hold" grpId="2" nodeType="withEffect">
                                      <p:stCondLst>
                                        <p:cond delay="210"/>
                                      </p:stCondLst>
                                      <p:childTnLst>
                                        <p:animScale>
                                          <p:cBhvr>
                                            <p:cTn id="648" dur="250" fill="hold"/>
                                            <p:tgtEl>
                                              <p:spTgt spid="119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9" presetID="23" presetClass="entr" presetSubtype="16" fill="hold" grpId="0" nodeType="withEffect">
                                      <p:stCondLst>
                                        <p:cond delay="240"/>
                                      </p:stCondLst>
                                      <p:childTnLst>
                                        <p:set>
                                          <p:cBhvr>
                                            <p:cTn id="6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1" dur="2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2" dur="2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3" presetID="6" presetClass="emph" presetSubtype="0" fill="hold" grpId="1" nodeType="withEffect" p14:presetBounceEnd="99000">
                                      <p:stCondLst>
                                        <p:cond delay="24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654" dur="1000" fill="hold"/>
                                            <p:tgtEl>
                                              <p:spTgt spid="1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5" presetID="6" presetClass="emph" presetSubtype="0" accel="50000" decel="50000" fill="hold" grpId="2" nodeType="withEffect">
                                      <p:stCondLst>
                                        <p:cond delay="240"/>
                                      </p:stCondLst>
                                      <p:childTnLst>
                                        <p:animScale>
                                          <p:cBhvr>
                                            <p:cTn id="656" dur="250" fill="hold"/>
                                            <p:tgtEl>
                                              <p:spTgt spid="12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7" presetID="23" presetClass="entr" presetSubtype="16" fill="hold" grpId="0" nodeType="withEffect">
                                      <p:stCondLst>
                                        <p:cond delay="270"/>
                                      </p:stCondLst>
                                      <p:childTnLst>
                                        <p:set>
                                          <p:cBhvr>
                                            <p:cTn id="6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9" dur="2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0" dur="2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1" presetID="6" presetClass="emph" presetSubtype="0" fill="hold" grpId="1" nodeType="withEffect" p14:presetBounceEnd="99000">
                                      <p:stCondLst>
                                        <p:cond delay="27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662" dur="1000" fill="hold"/>
                                            <p:tgtEl>
                                              <p:spTgt spid="1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3" presetID="6" presetClass="emph" presetSubtype="0" accel="50000" decel="50000" fill="hold" grpId="2" nodeType="withEffect">
                                      <p:stCondLst>
                                        <p:cond delay="270"/>
                                      </p:stCondLst>
                                      <p:childTnLst>
                                        <p:animScale>
                                          <p:cBhvr>
                                            <p:cTn id="664" dur="250" fill="hold"/>
                                            <p:tgtEl>
                                              <p:spTgt spid="12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5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7" dur="2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8" dur="2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9" presetID="6" presetClass="emph" presetSubtype="0" fill="hold" grpId="1" nodeType="withEffect" p14:presetBounceEnd="99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670" dur="1000" fill="hold"/>
                                            <p:tgtEl>
                                              <p:spTgt spid="1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1" presetID="6" presetClass="emph" presetSubtype="0" accel="50000" decel="5000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2" dur="250" fill="hold"/>
                                            <p:tgtEl>
                                              <p:spTgt spid="12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3" presetID="23" presetClass="entr" presetSubtype="16" fill="hold" grpId="0" nodeType="withEffect">
                                      <p:stCondLst>
                                        <p:cond delay="330"/>
                                      </p:stCondLst>
                                      <p:childTnLst>
                                        <p:set>
                                          <p:cBhvr>
                                            <p:cTn id="6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5" dur="2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6" dur="2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7" presetID="6" presetClass="emph" presetSubtype="0" fill="hold" grpId="1" nodeType="withEffect" p14:presetBounceEnd="99000">
                                      <p:stCondLst>
                                        <p:cond delay="33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678" dur="1000" fill="hold"/>
                                            <p:tgtEl>
                                              <p:spTgt spid="1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9" presetID="6" presetClass="emph" presetSubtype="0" accel="50000" decel="50000" fill="hold" grpId="2" nodeType="withEffect">
                                      <p:stCondLst>
                                        <p:cond delay="330"/>
                                      </p:stCondLst>
                                      <p:childTnLst>
                                        <p:animScale>
                                          <p:cBhvr>
                                            <p:cTn id="680" dur="250" fill="hold"/>
                                            <p:tgtEl>
                                              <p:spTgt spid="12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1" presetID="23" presetClass="entr" presetSubtype="16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set>
                                          <p:cBhvr>
                                            <p:cTn id="6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3" dur="2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4" dur="2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5" presetID="6" presetClass="emph" presetSubtype="0" fill="hold" grpId="1" nodeType="withEffect" p14:presetBounceEnd="99000">
                                      <p:stCondLst>
                                        <p:cond delay="36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686" dur="1000" fill="hold"/>
                                            <p:tgtEl>
                                              <p:spTgt spid="1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7" presetID="6" presetClass="emph" presetSubtype="0" accel="50000" decel="50000" fill="hold" grpId="2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Scale>
                                          <p:cBhvr>
                                            <p:cTn id="688" dur="250" fill="hold"/>
                                            <p:tgtEl>
                                              <p:spTgt spid="12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9" presetID="23" presetClass="entr" presetSubtype="16" fill="hold" grpId="0" nodeType="withEffect">
                                      <p:stCondLst>
                                        <p:cond delay="390"/>
                                      </p:stCondLst>
                                      <p:childTnLst>
                                        <p:set>
                                          <p:cBhvr>
                                            <p:cTn id="6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1" dur="2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2" dur="2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3" presetID="6" presetClass="emph" presetSubtype="0" fill="hold" grpId="1" nodeType="withEffect" p14:presetBounceEnd="99000">
                                      <p:stCondLst>
                                        <p:cond delay="39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694" dur="1000" fill="hold"/>
                                            <p:tgtEl>
                                              <p:spTgt spid="1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5" presetID="6" presetClass="emph" presetSubtype="0" accel="50000" decel="50000" fill="hold" grpId="2" nodeType="withEffect">
                                      <p:stCondLst>
                                        <p:cond delay="390"/>
                                      </p:stCondLst>
                                      <p:childTnLst>
                                        <p:animScale>
                                          <p:cBhvr>
                                            <p:cTn id="696" dur="250" fill="hold"/>
                                            <p:tgtEl>
                                              <p:spTgt spid="12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7" presetID="23" presetClass="entr" presetSubtype="16" fill="hold" grpId="0" nodeType="withEffect">
                                      <p:stCondLst>
                                        <p:cond delay="420"/>
                                      </p:stCondLst>
                                      <p:childTnLst>
                                        <p:set>
                                          <p:cBhvr>
                                            <p:cTn id="6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9" dur="2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0" dur="2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1" presetID="6" presetClass="emph" presetSubtype="0" fill="hold" grpId="1" nodeType="withEffect" p14:presetBounceEnd="99000">
                                      <p:stCondLst>
                                        <p:cond delay="42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702" dur="1000" fill="hold"/>
                                            <p:tgtEl>
                                              <p:spTgt spid="1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3" presetID="6" presetClass="emph" presetSubtype="0" accel="50000" decel="50000" fill="hold" grpId="2" nodeType="withEffect">
                                      <p:stCondLst>
                                        <p:cond delay="420"/>
                                      </p:stCondLst>
                                      <p:childTnLst>
                                        <p:animScale>
                                          <p:cBhvr>
                                            <p:cTn id="704" dur="250" fill="hold"/>
                                            <p:tgtEl>
                                              <p:spTgt spid="126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5" presetID="2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7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7" dur="2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8" dur="2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9" presetID="6" presetClass="emph" presetSubtype="0" fill="hold" grpId="1" nodeType="withEffect" p14:presetBounceEnd="99000">
                                      <p:stCondLst>
                                        <p:cond delay="45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710" dur="1000" fill="hold"/>
                                            <p:tgtEl>
                                              <p:spTgt spid="1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1" presetID="6" presetClass="emph" presetSubtype="0" accel="50000" decel="50000" fill="hold" grpId="2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animScale>
                                          <p:cBhvr>
                                            <p:cTn id="712" dur="250" fill="hold"/>
                                            <p:tgtEl>
                                              <p:spTgt spid="12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3" presetID="23" presetClass="entr" presetSubtype="16" fill="hold" grpId="0" nodeType="withEffect">
                                      <p:stCondLst>
                                        <p:cond delay="480"/>
                                      </p:stCondLst>
                                      <p:childTnLst>
                                        <p:set>
                                          <p:cBhvr>
                                            <p:cTn id="7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5" dur="2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6" dur="2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7" presetID="6" presetClass="emph" presetSubtype="0" fill="hold" grpId="1" nodeType="withEffect" p14:presetBounceEnd="99000">
                                      <p:stCondLst>
                                        <p:cond delay="48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718" dur="1000" fill="hold"/>
                                            <p:tgtEl>
                                              <p:spTgt spid="1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9" presetID="6" presetClass="emph" presetSubtype="0" accel="50000" decel="50000" fill="hold" grpId="2" nodeType="withEffect">
                                      <p:stCondLst>
                                        <p:cond delay="480"/>
                                      </p:stCondLst>
                                      <p:childTnLst>
                                        <p:animScale>
                                          <p:cBhvr>
                                            <p:cTn id="720" dur="250" fill="hold"/>
                                            <p:tgtEl>
                                              <p:spTgt spid="12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1" presetID="23" presetClass="entr" presetSubtype="16" fill="hold" grpId="0" nodeType="withEffect">
                                      <p:stCondLst>
                                        <p:cond delay="510"/>
                                      </p:stCondLst>
                                      <p:childTnLst>
                                        <p:set>
                                          <p:cBhvr>
                                            <p:cTn id="7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3" dur="2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4" dur="2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5" presetID="6" presetClass="emph" presetSubtype="0" fill="hold" grpId="1" nodeType="withEffect" p14:presetBounceEnd="99000">
                                      <p:stCondLst>
                                        <p:cond delay="51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726" dur="1000" fill="hold"/>
                                            <p:tgtEl>
                                              <p:spTgt spid="1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7" presetID="6" presetClass="emph" presetSubtype="0" accel="50000" decel="50000" fill="hold" grpId="2" nodeType="withEffect">
                                      <p:stCondLst>
                                        <p:cond delay="510"/>
                                      </p:stCondLst>
                                      <p:childTnLst>
                                        <p:animScale>
                                          <p:cBhvr>
                                            <p:cTn id="728" dur="250" fill="hold"/>
                                            <p:tgtEl>
                                              <p:spTgt spid="129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9" presetID="23" presetClass="entr" presetSubtype="16" fill="hold" grpId="0" nodeType="withEffect">
                                      <p:stCondLst>
                                        <p:cond delay="540"/>
                                      </p:stCondLst>
                                      <p:childTnLst>
                                        <p:set>
                                          <p:cBhvr>
                                            <p:cTn id="7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1" dur="2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2" dur="2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3" presetID="6" presetClass="emph" presetSubtype="0" fill="hold" grpId="1" nodeType="withEffect" p14:presetBounceEnd="99000">
                                      <p:stCondLst>
                                        <p:cond delay="54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734" dur="1000" fill="hold"/>
                                            <p:tgtEl>
                                              <p:spTgt spid="1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5" presetID="6" presetClass="emph" presetSubtype="0" accel="50000" decel="50000" fill="hold" grpId="2" nodeType="withEffect">
                                      <p:stCondLst>
                                        <p:cond delay="540"/>
                                      </p:stCondLst>
                                      <p:childTnLst>
                                        <p:animScale>
                                          <p:cBhvr>
                                            <p:cTn id="736" dur="250" fill="hold"/>
                                            <p:tgtEl>
                                              <p:spTgt spid="13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7" presetID="23" presetClass="entr" presetSubtype="16" fill="hold" grpId="0" nodeType="withEffect">
                                      <p:stCondLst>
                                        <p:cond delay="570"/>
                                      </p:stCondLst>
                                      <p:childTnLst>
                                        <p:set>
                                          <p:cBhvr>
                                            <p:cTn id="7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9" dur="2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0" dur="2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1" presetID="6" presetClass="emph" presetSubtype="0" fill="hold" grpId="1" nodeType="withEffect" p14:presetBounceEnd="99000">
                                      <p:stCondLst>
                                        <p:cond delay="57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742" dur="1000" fill="hold"/>
                                            <p:tgtEl>
                                              <p:spTgt spid="1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3" presetID="6" presetClass="emph" presetSubtype="0" accel="50000" decel="50000" fill="hold" grpId="2" nodeType="withEffect">
                                      <p:stCondLst>
                                        <p:cond delay="570"/>
                                      </p:stCondLst>
                                      <p:childTnLst>
                                        <p:animScale>
                                          <p:cBhvr>
                                            <p:cTn id="744" dur="250" fill="hold"/>
                                            <p:tgtEl>
                                              <p:spTgt spid="13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5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7" dur="2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8" dur="2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9" presetID="6" presetClass="emph" presetSubtype="0" fill="hold" grpId="1" nodeType="withEffect" p14:presetBounceEnd="99000">
                                      <p:stCondLst>
                                        <p:cond delay="6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750" dur="1000" fill="hold"/>
                                            <p:tgtEl>
                                              <p:spTgt spid="1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1" presetID="6" presetClass="emph" presetSubtype="0" accel="50000" decel="50000" fill="hold" grpId="2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752" dur="250" fill="hold"/>
                                            <p:tgtEl>
                                              <p:spTgt spid="13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3" presetID="23" presetClass="entr" presetSubtype="16" fill="hold" grpId="0" nodeType="withEffect">
                                      <p:stCondLst>
                                        <p:cond delay="630"/>
                                      </p:stCondLst>
                                      <p:childTnLst>
                                        <p:set>
                                          <p:cBhvr>
                                            <p:cTn id="7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5" dur="2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6" dur="2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7" presetID="6" presetClass="emph" presetSubtype="0" fill="hold" grpId="1" nodeType="withEffect" p14:presetBounceEnd="99000">
                                      <p:stCondLst>
                                        <p:cond delay="63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758" dur="1000" fill="hold"/>
                                            <p:tgtEl>
                                              <p:spTgt spid="1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9" presetID="6" presetClass="emph" presetSubtype="0" accel="50000" decel="50000" fill="hold" grpId="2" nodeType="withEffect">
                                      <p:stCondLst>
                                        <p:cond delay="630"/>
                                      </p:stCondLst>
                                      <p:childTnLst>
                                        <p:animScale>
                                          <p:cBhvr>
                                            <p:cTn id="760" dur="250" fill="hold"/>
                                            <p:tgtEl>
                                              <p:spTgt spid="13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1" presetID="23" presetClass="entr" presetSubtype="16" fill="hold" grpId="0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set>
                                          <p:cBhvr>
                                            <p:cTn id="7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3" dur="2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4" dur="2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5" presetID="6" presetClass="emph" presetSubtype="0" fill="hold" grpId="1" nodeType="withEffect" p14:presetBounceEnd="99000">
                                      <p:stCondLst>
                                        <p:cond delay="66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766" dur="1000" fill="hold"/>
                                            <p:tgtEl>
                                              <p:spTgt spid="1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7" presetID="6" presetClass="emph" presetSubtype="0" accel="50000" decel="50000" fill="hold" grpId="2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Scale>
                                          <p:cBhvr>
                                            <p:cTn id="768" dur="250" fill="hold"/>
                                            <p:tgtEl>
                                              <p:spTgt spid="13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9" presetID="23" presetClass="entr" presetSubtype="16" fill="hold" grpId="0" nodeType="withEffect">
                                      <p:stCondLst>
                                        <p:cond delay="690"/>
                                      </p:stCondLst>
                                      <p:childTnLs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1" dur="2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2" dur="2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3" presetID="6" presetClass="emph" presetSubtype="0" fill="hold" grpId="1" nodeType="withEffect" p14:presetBounceEnd="99000">
                                      <p:stCondLst>
                                        <p:cond delay="69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774" dur="1000" fill="hold"/>
                                            <p:tgtEl>
                                              <p:spTgt spid="1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5" presetID="6" presetClass="emph" presetSubtype="0" accel="50000" decel="50000" fill="hold" grpId="2" nodeType="withEffect">
                                      <p:stCondLst>
                                        <p:cond delay="690"/>
                                      </p:stCondLst>
                                      <p:childTnLst>
                                        <p:animScale>
                                          <p:cBhvr>
                                            <p:cTn id="776" dur="250" fill="hold"/>
                                            <p:tgtEl>
                                              <p:spTgt spid="13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7" presetID="23" presetClass="entr" presetSubtype="16" fill="hold" grpId="0" nodeType="withEffect">
                                      <p:stCondLst>
                                        <p:cond delay="720"/>
                                      </p:stCondLst>
                                      <p:childTnLst>
                                        <p:set>
                                          <p:cBhvr>
                                            <p:cTn id="7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9" dur="2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0" dur="2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1" presetID="6" presetClass="emph" presetSubtype="0" fill="hold" grpId="1" nodeType="withEffect" p14:presetBounceEnd="99000">
                                      <p:stCondLst>
                                        <p:cond delay="72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782" dur="1000" fill="hold"/>
                                            <p:tgtEl>
                                              <p:spTgt spid="1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3" presetID="6" presetClass="emph" presetSubtype="0" accel="50000" decel="50000" fill="hold" grpId="2" nodeType="withEffect">
                                      <p:stCondLst>
                                        <p:cond delay="720"/>
                                      </p:stCondLst>
                                      <p:childTnLst>
                                        <p:animScale>
                                          <p:cBhvr>
                                            <p:cTn id="784" dur="250" fill="hold"/>
                                            <p:tgtEl>
                                              <p:spTgt spid="136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5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7" dur="2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8" dur="2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9" presetID="6" presetClass="emph" presetSubtype="0" fill="hold" grpId="1" nodeType="withEffect" p14:presetBounceEnd="99000">
                                      <p:stCondLst>
                                        <p:cond delay="75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790" dur="1000" fill="hold"/>
                                            <p:tgtEl>
                                              <p:spTgt spid="1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91" presetID="6" presetClass="emph" presetSubtype="0" accel="50000" decel="5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792" dur="250" fill="hold"/>
                                            <p:tgtEl>
                                              <p:spTgt spid="13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93" presetID="23" presetClass="entr" presetSubtype="16" fill="hold" grpId="0" nodeType="withEffect">
                                      <p:stCondLst>
                                        <p:cond delay="780"/>
                                      </p:stCondLst>
                                      <p:childTnLst>
                                        <p:set>
                                          <p:cBhvr>
                                            <p:cTn id="7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5" dur="2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6" dur="2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7" presetID="6" presetClass="emph" presetSubtype="0" fill="hold" grpId="1" nodeType="withEffect" p14:presetBounceEnd="99000">
                                      <p:stCondLst>
                                        <p:cond delay="78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798" dur="1000" fill="hold"/>
                                            <p:tgtEl>
                                              <p:spTgt spid="1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99" presetID="6" presetClass="emph" presetSubtype="0" accel="50000" decel="50000" fill="hold" grpId="2" nodeType="withEffect">
                                      <p:stCondLst>
                                        <p:cond delay="780"/>
                                      </p:stCondLst>
                                      <p:childTnLst>
                                        <p:animScale>
                                          <p:cBhvr>
                                            <p:cTn id="800" dur="250" fill="hold"/>
                                            <p:tgtEl>
                                              <p:spTgt spid="13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1" presetID="23" presetClass="entr" presetSubtype="16" fill="hold" grpId="0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set>
                                          <p:cBhvr>
                                            <p:cTn id="8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3" dur="2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4" dur="2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5" presetID="6" presetClass="emph" presetSubtype="0" fill="hold" grpId="1" nodeType="withEffect" p14:presetBounceEnd="99000">
                                      <p:stCondLst>
                                        <p:cond delay="81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806" dur="1000" fill="hold"/>
                                            <p:tgtEl>
                                              <p:spTgt spid="1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7" presetID="6" presetClass="emph" presetSubtype="0" accel="50000" decel="50000" fill="hold" grpId="2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Scale>
                                          <p:cBhvr>
                                            <p:cTn id="808" dur="250" fill="hold"/>
                                            <p:tgtEl>
                                              <p:spTgt spid="139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9" presetID="23" presetClass="entr" presetSubtype="16" fill="hold" grpId="0" nodeType="withEffect">
                                      <p:stCondLst>
                                        <p:cond delay="840"/>
                                      </p:stCondLst>
                                      <p:childTnLst>
                                        <p:set>
                                          <p:cBhvr>
                                            <p:cTn id="8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1" dur="2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2" dur="2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3" presetID="6" presetClass="emph" presetSubtype="0" fill="hold" grpId="1" nodeType="withEffect" p14:presetBounceEnd="99000">
                                      <p:stCondLst>
                                        <p:cond delay="84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814" dur="1000" fill="hold"/>
                                            <p:tgtEl>
                                              <p:spTgt spid="1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5" presetID="6" presetClass="emph" presetSubtype="0" accel="50000" decel="50000" fill="hold" grpId="2" nodeType="withEffect">
                                      <p:stCondLst>
                                        <p:cond delay="840"/>
                                      </p:stCondLst>
                                      <p:childTnLst>
                                        <p:animScale>
                                          <p:cBhvr>
                                            <p:cTn id="816" dur="250" fill="hold"/>
                                            <p:tgtEl>
                                              <p:spTgt spid="14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7" presetID="23" presetClass="entr" presetSubtype="16" fill="hold" grpId="0" nodeType="withEffect">
                                      <p:stCondLst>
                                        <p:cond delay="870"/>
                                      </p:stCondLst>
                                      <p:childTnLst>
                                        <p:set>
                                          <p:cBhvr>
                                            <p:cTn id="8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9" dur="2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0" dur="2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1" presetID="6" presetClass="emph" presetSubtype="0" fill="hold" grpId="1" nodeType="withEffect" p14:presetBounceEnd="99000">
                                      <p:stCondLst>
                                        <p:cond delay="87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822" dur="1000" fill="hold"/>
                                            <p:tgtEl>
                                              <p:spTgt spid="1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3" presetID="6" presetClass="emph" presetSubtype="0" accel="50000" decel="50000" fill="hold" grpId="2" nodeType="withEffect">
                                      <p:stCondLst>
                                        <p:cond delay="870"/>
                                      </p:stCondLst>
                                      <p:childTnLst>
                                        <p:animScale>
                                          <p:cBhvr>
                                            <p:cTn id="824" dur="250" fill="hold"/>
                                            <p:tgtEl>
                                              <p:spTgt spid="14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5" presetID="23" presetClass="entr" presetSubtype="16" fill="hold" nodeType="withEffect">
                                      <p:stCondLst>
                                        <p:cond delay="30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7" dur="2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8" dur="2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9" presetID="6" presetClass="emph" presetSubtype="0" fill="hold" nodeType="withEffect" p14:presetBounceEnd="99000">
                                      <p:stCondLst>
                                        <p:cond delay="3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830" dur="1000" fill="hold"/>
                                            <p:tgtEl>
                                              <p:spTgt spid="17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1" presetID="6" presetClass="emph" presetSubtype="0" accel="50000" decel="50000" fill="hold" nodeType="withEffect">
                                      <p:stCondLst>
                                        <p:cond delay="30"/>
                                      </p:stCondLst>
                                      <p:childTnLst>
                                        <p:animScale>
                                          <p:cBhvr>
                                            <p:cTn id="832" dur="250" fill="hold"/>
                                            <p:tgtEl>
                                              <p:spTgt spid="17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2" grpId="1" animBg="1"/>
          <p:bldP spid="42" grpId="2" animBg="1"/>
          <p:bldP spid="43" grpId="0" animBg="1"/>
          <p:bldP spid="43" grpId="1" animBg="1"/>
          <p:bldP spid="43" grpId="2" animBg="1"/>
          <p:bldP spid="44" grpId="0" animBg="1"/>
          <p:bldP spid="44" grpId="1" animBg="1"/>
          <p:bldP spid="44" grpId="2" animBg="1"/>
          <p:bldP spid="45" grpId="0" animBg="1"/>
          <p:bldP spid="45" grpId="1" animBg="1"/>
          <p:bldP spid="45" grpId="2" animBg="1"/>
          <p:bldP spid="46" grpId="0" animBg="1"/>
          <p:bldP spid="46" grpId="1" animBg="1"/>
          <p:bldP spid="46" grpId="2" animBg="1"/>
          <p:bldP spid="47" grpId="0" animBg="1"/>
          <p:bldP spid="47" grpId="1" animBg="1"/>
          <p:bldP spid="47" grpId="2" animBg="1"/>
          <p:bldP spid="48" grpId="0" animBg="1"/>
          <p:bldP spid="48" grpId="1" animBg="1"/>
          <p:bldP spid="48" grpId="2" animBg="1"/>
          <p:bldP spid="49" grpId="0" animBg="1"/>
          <p:bldP spid="49" grpId="1" animBg="1"/>
          <p:bldP spid="49" grpId="2" animBg="1"/>
          <p:bldP spid="50" grpId="0" animBg="1"/>
          <p:bldP spid="50" grpId="1" animBg="1"/>
          <p:bldP spid="50" grpId="2" animBg="1"/>
          <p:bldP spid="51" grpId="0" animBg="1"/>
          <p:bldP spid="51" grpId="1" animBg="1"/>
          <p:bldP spid="51" grpId="2" animBg="1"/>
          <p:bldP spid="52" grpId="0" animBg="1"/>
          <p:bldP spid="52" grpId="1" animBg="1"/>
          <p:bldP spid="52" grpId="2" animBg="1"/>
          <p:bldP spid="53" grpId="0" animBg="1"/>
          <p:bldP spid="53" grpId="1" animBg="1"/>
          <p:bldP spid="53" grpId="2" animBg="1"/>
          <p:bldP spid="54" grpId="0" animBg="1"/>
          <p:bldP spid="54" grpId="1" animBg="1"/>
          <p:bldP spid="54" grpId="2" animBg="1"/>
          <p:bldP spid="55" grpId="0" animBg="1"/>
          <p:bldP spid="55" grpId="1" animBg="1"/>
          <p:bldP spid="55" grpId="2" animBg="1"/>
          <p:bldP spid="56" grpId="0" animBg="1"/>
          <p:bldP spid="56" grpId="1" animBg="1"/>
          <p:bldP spid="56" grpId="2" animBg="1"/>
          <p:bldP spid="57" grpId="0" animBg="1"/>
          <p:bldP spid="57" grpId="1" animBg="1"/>
          <p:bldP spid="57" grpId="2" animBg="1"/>
          <p:bldP spid="58" grpId="0" animBg="1"/>
          <p:bldP spid="58" grpId="1" animBg="1"/>
          <p:bldP spid="58" grpId="2" animBg="1"/>
          <p:bldP spid="59" grpId="0" animBg="1"/>
          <p:bldP spid="59" grpId="1" animBg="1"/>
          <p:bldP spid="59" grpId="2" animBg="1"/>
          <p:bldP spid="60" grpId="0" animBg="1"/>
          <p:bldP spid="60" grpId="1" animBg="1"/>
          <p:bldP spid="60" grpId="2" animBg="1"/>
          <p:bldP spid="61" grpId="0" animBg="1"/>
          <p:bldP spid="61" grpId="1" animBg="1"/>
          <p:bldP spid="61" grpId="2" animBg="1"/>
          <p:bldP spid="62" grpId="0" animBg="1"/>
          <p:bldP spid="62" grpId="1" animBg="1"/>
          <p:bldP spid="62" grpId="2" animBg="1"/>
          <p:bldP spid="63" grpId="0" animBg="1"/>
          <p:bldP spid="63" grpId="1" animBg="1"/>
          <p:bldP spid="63" grpId="2" animBg="1"/>
          <p:bldP spid="64" grpId="0" animBg="1"/>
          <p:bldP spid="64" grpId="1" animBg="1"/>
          <p:bldP spid="64" grpId="2" animBg="1"/>
          <p:bldP spid="65" grpId="0" animBg="1"/>
          <p:bldP spid="65" grpId="1" animBg="1"/>
          <p:bldP spid="65" grpId="2" animBg="1"/>
          <p:bldP spid="66" grpId="0" animBg="1"/>
          <p:bldP spid="66" grpId="1" animBg="1"/>
          <p:bldP spid="66" grpId="2" animBg="1"/>
          <p:bldP spid="67" grpId="0" animBg="1"/>
          <p:bldP spid="67" grpId="1" animBg="1"/>
          <p:bldP spid="67" grpId="2" animBg="1"/>
          <p:bldP spid="68" grpId="0" animBg="1"/>
          <p:bldP spid="68" grpId="1" animBg="1"/>
          <p:bldP spid="68" grpId="2" animBg="1"/>
          <p:bldP spid="69" grpId="0" animBg="1"/>
          <p:bldP spid="69" grpId="1" animBg="1"/>
          <p:bldP spid="69" grpId="2" animBg="1"/>
          <p:bldP spid="70" grpId="0" animBg="1"/>
          <p:bldP spid="70" grpId="1" animBg="1"/>
          <p:bldP spid="70" grpId="2" animBg="1"/>
          <p:bldP spid="71" grpId="0" animBg="1"/>
          <p:bldP spid="71" grpId="1" animBg="1"/>
          <p:bldP spid="71" grpId="2" animBg="1"/>
          <p:bldP spid="72" grpId="0" animBg="1"/>
          <p:bldP spid="72" grpId="1" animBg="1"/>
          <p:bldP spid="72" grpId="2" animBg="1"/>
          <p:bldP spid="73" grpId="0" animBg="1"/>
          <p:bldP spid="73" grpId="1" animBg="1"/>
          <p:bldP spid="73" grpId="2" animBg="1"/>
          <p:bldP spid="74" grpId="0" animBg="1"/>
          <p:bldP spid="74" grpId="1" animBg="1"/>
          <p:bldP spid="74" grpId="2" animBg="1"/>
          <p:bldP spid="75" grpId="0" animBg="1"/>
          <p:bldP spid="75" grpId="1" animBg="1"/>
          <p:bldP spid="75" grpId="2" animBg="1"/>
          <p:bldP spid="76" grpId="0" animBg="1"/>
          <p:bldP spid="76" grpId="1" animBg="1"/>
          <p:bldP spid="76" grpId="2" animBg="1"/>
          <p:bldP spid="77" grpId="0" animBg="1"/>
          <p:bldP spid="77" grpId="1" animBg="1"/>
          <p:bldP spid="77" grpId="2" animBg="1"/>
          <p:bldP spid="78" grpId="0" animBg="1"/>
          <p:bldP spid="78" grpId="1" animBg="1"/>
          <p:bldP spid="78" grpId="2" animBg="1"/>
          <p:bldP spid="79" grpId="0" animBg="1"/>
          <p:bldP spid="79" grpId="1" animBg="1"/>
          <p:bldP spid="79" grpId="2" animBg="1"/>
          <p:bldP spid="80" grpId="0" animBg="1"/>
          <p:bldP spid="80" grpId="1" animBg="1"/>
          <p:bldP spid="80" grpId="2" animBg="1"/>
          <p:bldP spid="81" grpId="0" animBg="1"/>
          <p:bldP spid="81" grpId="1" animBg="1"/>
          <p:bldP spid="81" grpId="2" animBg="1"/>
          <p:bldP spid="82" grpId="0" animBg="1"/>
          <p:bldP spid="82" grpId="1" animBg="1"/>
          <p:bldP spid="82" grpId="2" animBg="1"/>
          <p:bldP spid="83" grpId="0" animBg="1"/>
          <p:bldP spid="83" grpId="1" animBg="1"/>
          <p:bldP spid="83" grpId="2" animBg="1"/>
          <p:bldP spid="84" grpId="0" animBg="1"/>
          <p:bldP spid="84" grpId="1" animBg="1"/>
          <p:bldP spid="84" grpId="2" animBg="1"/>
          <p:bldP spid="85" grpId="0" animBg="1"/>
          <p:bldP spid="85" grpId="1" animBg="1"/>
          <p:bldP spid="85" grpId="2" animBg="1"/>
          <p:bldP spid="86" grpId="0" animBg="1"/>
          <p:bldP spid="86" grpId="1" animBg="1"/>
          <p:bldP spid="86" grpId="2" animBg="1"/>
          <p:bldP spid="87" grpId="0" animBg="1"/>
          <p:bldP spid="87" grpId="1" animBg="1"/>
          <p:bldP spid="87" grpId="2" animBg="1"/>
          <p:bldP spid="88" grpId="0" animBg="1"/>
          <p:bldP spid="88" grpId="1" animBg="1"/>
          <p:bldP spid="88" grpId="2" animBg="1"/>
          <p:bldP spid="89" grpId="0" animBg="1"/>
          <p:bldP spid="89" grpId="1" animBg="1"/>
          <p:bldP spid="89" grpId="2" animBg="1"/>
          <p:bldP spid="90" grpId="0" animBg="1"/>
          <p:bldP spid="90" grpId="1" animBg="1"/>
          <p:bldP spid="90" grpId="2" animBg="1"/>
          <p:bldP spid="91" grpId="0" animBg="1"/>
          <p:bldP spid="91" grpId="1" animBg="1"/>
          <p:bldP spid="91" grpId="2" animBg="1"/>
          <p:bldP spid="92" grpId="0" animBg="1"/>
          <p:bldP spid="92" grpId="1" animBg="1"/>
          <p:bldP spid="92" grpId="2" animBg="1"/>
          <p:bldP spid="93" grpId="0" animBg="1"/>
          <p:bldP spid="93" grpId="1" animBg="1"/>
          <p:bldP spid="93" grpId="2" animBg="1"/>
          <p:bldP spid="94" grpId="0" animBg="1"/>
          <p:bldP spid="94" grpId="1" animBg="1"/>
          <p:bldP spid="94" grpId="2" animBg="1"/>
          <p:bldP spid="95" grpId="0" animBg="1"/>
          <p:bldP spid="95" grpId="1" animBg="1"/>
          <p:bldP spid="95" grpId="2" animBg="1"/>
          <p:bldP spid="96" grpId="0" animBg="1"/>
          <p:bldP spid="96" grpId="1" animBg="1"/>
          <p:bldP spid="96" grpId="2" animBg="1"/>
          <p:bldP spid="97" grpId="0" animBg="1"/>
          <p:bldP spid="97" grpId="1" animBg="1"/>
          <p:bldP spid="97" grpId="2" animBg="1"/>
          <p:bldP spid="98" grpId="0" animBg="1"/>
          <p:bldP spid="98" grpId="1" animBg="1"/>
          <p:bldP spid="98" grpId="2" animBg="1"/>
          <p:bldP spid="99" grpId="0" animBg="1"/>
          <p:bldP spid="99" grpId="1" animBg="1"/>
          <p:bldP spid="99" grpId="2" animBg="1"/>
          <p:bldP spid="100" grpId="0" animBg="1"/>
          <p:bldP spid="100" grpId="1" animBg="1"/>
          <p:bldP spid="100" grpId="2" animBg="1"/>
          <p:bldP spid="101" grpId="0" animBg="1"/>
          <p:bldP spid="101" grpId="1" animBg="1"/>
          <p:bldP spid="101" grpId="2" animBg="1"/>
          <p:bldP spid="102" grpId="0" animBg="1"/>
          <p:bldP spid="102" grpId="1" animBg="1"/>
          <p:bldP spid="102" grpId="2" animBg="1"/>
          <p:bldP spid="103" grpId="0" animBg="1"/>
          <p:bldP spid="103" grpId="1" animBg="1"/>
          <p:bldP spid="103" grpId="2" animBg="1"/>
          <p:bldP spid="104" grpId="0" animBg="1"/>
          <p:bldP spid="104" grpId="1" animBg="1"/>
          <p:bldP spid="104" grpId="2" animBg="1"/>
          <p:bldP spid="105" grpId="0" animBg="1"/>
          <p:bldP spid="105" grpId="1" animBg="1"/>
          <p:bldP spid="105" grpId="2" animBg="1"/>
          <p:bldP spid="106" grpId="0" animBg="1"/>
          <p:bldP spid="106" grpId="1" animBg="1"/>
          <p:bldP spid="106" grpId="2" animBg="1"/>
          <p:bldP spid="107" grpId="0" animBg="1"/>
          <p:bldP spid="107" grpId="1" animBg="1"/>
          <p:bldP spid="107" grpId="2" animBg="1"/>
          <p:bldP spid="108" grpId="0" animBg="1"/>
          <p:bldP spid="108" grpId="1" animBg="1"/>
          <p:bldP spid="108" grpId="2" animBg="1"/>
          <p:bldP spid="109" grpId="0" animBg="1"/>
          <p:bldP spid="109" grpId="1" animBg="1"/>
          <p:bldP spid="109" grpId="2" animBg="1"/>
          <p:bldP spid="110" grpId="0" animBg="1"/>
          <p:bldP spid="110" grpId="1" animBg="1"/>
          <p:bldP spid="110" grpId="2" animBg="1"/>
          <p:bldP spid="111" grpId="0" animBg="1"/>
          <p:bldP spid="111" grpId="1" animBg="1"/>
          <p:bldP spid="111" grpId="2" animBg="1"/>
          <p:bldP spid="112" grpId="0" animBg="1"/>
          <p:bldP spid="112" grpId="1" animBg="1"/>
          <p:bldP spid="112" grpId="2" animBg="1"/>
          <p:bldP spid="113" grpId="0" animBg="1"/>
          <p:bldP spid="113" grpId="1" animBg="1"/>
          <p:bldP spid="113" grpId="2" animBg="1"/>
          <p:bldP spid="114" grpId="0" animBg="1"/>
          <p:bldP spid="114" grpId="1" animBg="1"/>
          <p:bldP spid="114" grpId="2" animBg="1"/>
          <p:bldP spid="115" grpId="0" animBg="1"/>
          <p:bldP spid="115" grpId="1" animBg="1"/>
          <p:bldP spid="115" grpId="2" animBg="1"/>
          <p:bldP spid="116" grpId="0" animBg="1"/>
          <p:bldP spid="116" grpId="1" animBg="1"/>
          <p:bldP spid="116" grpId="2" animBg="1"/>
          <p:bldP spid="117" grpId="0" animBg="1"/>
          <p:bldP spid="117" grpId="1" animBg="1"/>
          <p:bldP spid="117" grpId="2" animBg="1"/>
          <p:bldP spid="118" grpId="0" animBg="1"/>
          <p:bldP spid="118" grpId="1" animBg="1"/>
          <p:bldP spid="118" grpId="2" animBg="1"/>
          <p:bldP spid="119" grpId="0" animBg="1"/>
          <p:bldP spid="119" grpId="1" animBg="1"/>
          <p:bldP spid="119" grpId="2" animBg="1"/>
          <p:bldP spid="120" grpId="0" animBg="1"/>
          <p:bldP spid="120" grpId="1" animBg="1"/>
          <p:bldP spid="120" grpId="2" animBg="1"/>
          <p:bldP spid="121" grpId="0" animBg="1"/>
          <p:bldP spid="121" grpId="1" animBg="1"/>
          <p:bldP spid="121" grpId="2" animBg="1"/>
          <p:bldP spid="122" grpId="0" animBg="1"/>
          <p:bldP spid="122" grpId="1" animBg="1"/>
          <p:bldP spid="122" grpId="2" animBg="1"/>
          <p:bldP spid="123" grpId="0" animBg="1"/>
          <p:bldP spid="123" grpId="1" animBg="1"/>
          <p:bldP spid="123" grpId="2" animBg="1"/>
          <p:bldP spid="124" grpId="0" animBg="1"/>
          <p:bldP spid="124" grpId="1" animBg="1"/>
          <p:bldP spid="124" grpId="2" animBg="1"/>
          <p:bldP spid="125" grpId="0" animBg="1"/>
          <p:bldP spid="125" grpId="1" animBg="1"/>
          <p:bldP spid="125" grpId="2" animBg="1"/>
          <p:bldP spid="126" grpId="0" animBg="1"/>
          <p:bldP spid="126" grpId="1" animBg="1"/>
          <p:bldP spid="126" grpId="2" animBg="1"/>
          <p:bldP spid="127" grpId="0" animBg="1"/>
          <p:bldP spid="127" grpId="1" animBg="1"/>
          <p:bldP spid="127" grpId="2" animBg="1"/>
          <p:bldP spid="128" grpId="0" animBg="1"/>
          <p:bldP spid="128" grpId="1" animBg="1"/>
          <p:bldP spid="128" grpId="2" animBg="1"/>
          <p:bldP spid="129" grpId="0" animBg="1"/>
          <p:bldP spid="129" grpId="1" animBg="1"/>
          <p:bldP spid="129" grpId="2" animBg="1"/>
          <p:bldP spid="130" grpId="0" animBg="1"/>
          <p:bldP spid="130" grpId="1" animBg="1"/>
          <p:bldP spid="130" grpId="2" animBg="1"/>
          <p:bldP spid="131" grpId="0" animBg="1"/>
          <p:bldP spid="131" grpId="1" animBg="1"/>
          <p:bldP spid="131" grpId="2" animBg="1"/>
          <p:bldP spid="132" grpId="0" animBg="1"/>
          <p:bldP spid="132" grpId="1" animBg="1"/>
          <p:bldP spid="132" grpId="2" animBg="1"/>
          <p:bldP spid="133" grpId="0" animBg="1"/>
          <p:bldP spid="133" grpId="1" animBg="1"/>
          <p:bldP spid="133" grpId="2" animBg="1"/>
          <p:bldP spid="134" grpId="0" animBg="1"/>
          <p:bldP spid="134" grpId="1" animBg="1"/>
          <p:bldP spid="134" grpId="2" animBg="1"/>
          <p:bldP spid="135" grpId="0" animBg="1"/>
          <p:bldP spid="135" grpId="1" animBg="1"/>
          <p:bldP spid="135" grpId="2" animBg="1"/>
          <p:bldP spid="136" grpId="0" animBg="1"/>
          <p:bldP spid="136" grpId="1" animBg="1"/>
          <p:bldP spid="136" grpId="2" animBg="1"/>
          <p:bldP spid="137" grpId="0" animBg="1"/>
          <p:bldP spid="137" grpId="1" animBg="1"/>
          <p:bldP spid="137" grpId="2" animBg="1"/>
          <p:bldP spid="138" grpId="0" animBg="1"/>
          <p:bldP spid="138" grpId="1" animBg="1"/>
          <p:bldP spid="138" grpId="2" animBg="1"/>
          <p:bldP spid="139" grpId="0" animBg="1"/>
          <p:bldP spid="139" grpId="1" animBg="1"/>
          <p:bldP spid="139" grpId="2" animBg="1"/>
          <p:bldP spid="140" grpId="0" animBg="1"/>
          <p:bldP spid="140" grpId="1" animBg="1"/>
          <p:bldP spid="140" grpId="2" animBg="1"/>
          <p:bldP spid="141" grpId="0" animBg="1"/>
          <p:bldP spid="141" grpId="1" animBg="1"/>
          <p:bldP spid="141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4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grpId="1" nodeType="withEffect">
                                      <p:stCondLst>
                                        <p:cond delay="4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0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accel="50000" decel="50000" fill="hold" grpId="2" nodeType="withEffect">
                                      <p:stCondLst>
                                        <p:cond delay="4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2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8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grpId="1" nodeType="withEffect">
                                      <p:stCondLst>
                                        <p:cond delay="8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0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accel="50000" decel="50000" fill="hold" grpId="2" nodeType="withEffect">
                                      <p:stCondLst>
                                        <p:cond delay="8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25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grpId="0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grpId="1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ccel="50000" decel="50000" fill="hold" grpId="2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2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16" fill="hold" grpId="0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fill="hold" grpId="1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0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ccel="50000" decel="50000" fill="hold" grpId="2" nodeType="withEffect">
                                      <p:stCondLst>
                                        <p:cond delay="16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2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2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00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accel="50000" decel="50000" fill="hold" grpId="2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2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3" presetClass="entr" presetSubtype="16" fill="hold" grpId="0" nodeType="withEffect">
                                      <p:stCondLst>
                                        <p:cond delay="24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fill="hold" grpId="1" nodeType="withEffect">
                                      <p:stCondLst>
                                        <p:cond delay="24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0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accel="50000" decel="50000" fill="hold" grpId="2" nodeType="withEffect">
                                      <p:stCondLst>
                                        <p:cond delay="24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2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23" presetClass="entr" presetSubtype="16" fill="hold" grpId="0" nodeType="withEffect">
                                      <p:stCondLst>
                                        <p:cond delay="28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fill="hold" grpId="1" nodeType="withEffect">
                                      <p:stCondLst>
                                        <p:cond delay="28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10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ccel="50000" decel="50000" fill="hold" grpId="2" nodeType="withEffect">
                                      <p:stCondLst>
                                        <p:cond delay="28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2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16" fill="hold" grpId="0" nodeType="withEffect">
                                      <p:stCondLst>
                                        <p:cond delay="32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fill="hold" grpId="1" nodeType="withEffect">
                                      <p:stCondLst>
                                        <p:cond delay="32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00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ccel="50000" decel="50000" fill="hold" grpId="2" nodeType="withEffect">
                                      <p:stCondLst>
                                        <p:cond delay="32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2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3" presetClass="entr" presetSubtype="16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fill="hold" grpId="1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0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accel="50000" decel="50000" fill="hold" grpId="2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2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00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accel="50000" decel="50000" fill="hold" grpId="2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2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23" presetClass="entr" presetSubtype="16" fill="hold" grpId="0" nodeType="withEffect">
                                      <p:stCondLst>
                                        <p:cond delay="44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2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fill="hold" grpId="1" nodeType="withEffect">
                                      <p:stCondLst>
                                        <p:cond delay="44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0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6" presetClass="emph" presetSubtype="0" accel="50000" decel="50000" fill="hold" grpId="2" nodeType="withEffect">
                                      <p:stCondLst>
                                        <p:cond delay="440"/>
                                      </p:stCondLst>
                                      <p:childTnLst>
                                        <p:animScale>
                                          <p:cBhvr>
                                            <p:cTn id="92" dur="2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3" presetID="23" presetClass="entr" presetSubtype="16" fill="hold" grpId="0" nodeType="withEffect">
                                      <p:stCondLst>
                                        <p:cond delay="48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2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2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fill="hold" grpId="1" nodeType="withEffect">
                                      <p:stCondLst>
                                        <p:cond delay="48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0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6" presetClass="emph" presetSubtype="0" accel="50000" decel="50000" fill="hold" grpId="2" nodeType="withEffect">
                                      <p:stCondLst>
                                        <p:cond delay="480"/>
                                      </p:stCondLst>
                                      <p:childTnLst>
                                        <p:animScale>
                                          <p:cBhvr>
                                            <p:cTn id="100" dur="2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" presetID="23" presetClass="entr" presetSubtype="16" fill="hold" grpId="0" nodeType="withEffect">
                                      <p:stCondLst>
                                        <p:cond delay="52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2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2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6" presetClass="emph" presetSubtype="0" fill="hold" grpId="1" nodeType="withEffect">
                                      <p:stCondLst>
                                        <p:cond delay="520"/>
                                      </p:stCondLst>
                                      <p:childTnLst>
                                        <p:animScale>
                                          <p:cBhvr>
                                            <p:cTn id="106" dur="100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7" presetID="6" presetClass="emph" presetSubtype="0" accel="50000" decel="50000" fill="hold" grpId="2" nodeType="withEffect">
                                      <p:stCondLst>
                                        <p:cond delay="520"/>
                                      </p:stCondLst>
                                      <p:childTnLst>
                                        <p:animScale>
                                          <p:cBhvr>
                                            <p:cTn id="108" dur="2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" presetID="23" presetClass="entr" presetSubtype="16" fill="hold" grpId="0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2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2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6" presetClass="emph" presetSubtype="0" fill="hold" grpId="1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Scale>
                                          <p:cBhvr>
                                            <p:cTn id="114" dur="100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ccel="50000" decel="50000" fill="hold" grpId="2" nodeType="withEffect">
                                      <p:stCondLst>
                                        <p:cond delay="56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25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6" presetClass="emph" presetSubtype="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22" dur="10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3" presetID="6" presetClass="emph" presetSubtype="0" accel="50000" decel="50000" fill="hold" grpId="2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24" dur="25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23" presetClass="entr" presetSubtype="16" fill="hold" grpId="0" nodeType="withEffect">
                                      <p:stCondLst>
                                        <p:cond delay="64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2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2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fill="hold" grpId="1" nodeType="withEffect">
                                      <p:stCondLst>
                                        <p:cond delay="64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00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6" presetClass="emph" presetSubtype="0" accel="50000" decel="50000" fill="hold" grpId="2" nodeType="withEffect">
                                      <p:stCondLst>
                                        <p:cond delay="640"/>
                                      </p:stCondLst>
                                      <p:childTnLst>
                                        <p:animScale>
                                          <p:cBhvr>
                                            <p:cTn id="132" dur="25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3" presetID="23" presetClass="entr" presetSubtype="16" fill="hold" grpId="0" nodeType="withEffect">
                                      <p:stCondLst>
                                        <p:cond delay="68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2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2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6" presetClass="emph" presetSubtype="0" fill="hold" grpId="1" nodeType="withEffect">
                                      <p:stCondLst>
                                        <p:cond delay="680"/>
                                      </p:stCondLst>
                                      <p:childTnLst>
                                        <p:animScale>
                                          <p:cBhvr>
                                            <p:cTn id="138" dur="100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9" presetID="6" presetClass="emph" presetSubtype="0" accel="50000" decel="50000" fill="hold" grpId="2" nodeType="withEffect">
                                      <p:stCondLst>
                                        <p:cond delay="680"/>
                                      </p:stCondLst>
                                      <p:childTnLst>
                                        <p:animScale>
                                          <p:cBhvr>
                                            <p:cTn id="140" dur="25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1" presetID="23" presetClass="entr" presetSubtype="16" fill="hold" grpId="0" nodeType="withEffect">
                                      <p:stCondLst>
                                        <p:cond delay="72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2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2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5" presetID="6" presetClass="emph" presetSubtype="0" fill="hold" grpId="1" nodeType="withEffect">
                                      <p:stCondLst>
                                        <p:cond delay="720"/>
                                      </p:stCondLst>
                                      <p:childTnLst>
                                        <p:animScale>
                                          <p:cBhvr>
                                            <p:cTn id="146" dur="100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7" presetID="6" presetClass="emph" presetSubtype="0" accel="50000" decel="50000" fill="hold" grpId="2" nodeType="withEffect">
                                      <p:stCondLst>
                                        <p:cond delay="720"/>
                                      </p:stCondLst>
                                      <p:childTnLst>
                                        <p:animScale>
                                          <p:cBhvr>
                                            <p:cTn id="148" dur="25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9" presetID="23" presetClass="entr" presetSubtype="16" fill="hold" grpId="0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2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2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6" presetClass="emph" presetSubtype="0" fill="hold" grpId="1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Scale>
                                          <p:cBhvr>
                                            <p:cTn id="154" dur="100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5" presetID="6" presetClass="emph" presetSubtype="0" accel="50000" decel="50000" fill="hold" grpId="2" nodeType="withEffect">
                                      <p:stCondLst>
                                        <p:cond delay="760"/>
                                      </p:stCondLst>
                                      <p:childTnLst>
                                        <p:animScale>
                                          <p:cBhvr>
                                            <p:cTn id="156" dur="25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7" presetID="2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9" dur="2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2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1" presetID="6" presetClass="emph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62" dur="100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3" presetID="6" presetClass="emph" presetSubtype="0" accel="50000" decel="50000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64" dur="25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5" presetID="23" presetClass="entr" presetSubtype="16" fill="hold" grpId="0" nodeType="withEffect">
                                      <p:stCondLst>
                                        <p:cond delay="84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7" dur="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8" dur="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9" presetID="6" presetClass="emph" presetSubtype="0" fill="hold" grpId="1" nodeType="withEffect">
                                      <p:stCondLst>
                                        <p:cond delay="840"/>
                                      </p:stCondLst>
                                      <p:childTnLst>
                                        <p:animScale>
                                          <p:cBhvr>
                                            <p:cTn id="170" dur="100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ccel="50000" decel="50000" fill="hold" grpId="2" nodeType="withEffect">
                                      <p:stCondLst>
                                        <p:cond delay="84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25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23" presetClass="entr" presetSubtype="16" fill="hold" grpId="0" nodeType="withEffect">
                                      <p:stCondLst>
                                        <p:cond delay="88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7" presetID="6" presetClass="emph" presetSubtype="0" fill="hold" grpId="1" nodeType="withEffect">
                                      <p:stCondLst>
                                        <p:cond delay="880"/>
                                      </p:stCondLst>
                                      <p:childTnLst>
                                        <p:animScale>
                                          <p:cBhvr>
                                            <p:cTn id="178" dur="100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9" presetID="6" presetClass="emph" presetSubtype="0" accel="50000" decel="50000" fill="hold" grpId="2" nodeType="withEffect">
                                      <p:stCondLst>
                                        <p:cond delay="880"/>
                                      </p:stCondLst>
                                      <p:childTnLst>
                                        <p:animScale>
                                          <p:cBhvr>
                                            <p:cTn id="180" dur="25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1" presetID="23" presetClass="entr" presetSubtype="16" fill="hold" grpId="0" nodeType="withEffect">
                                      <p:stCondLst>
                                        <p:cond delay="92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3" dur="2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4" dur="2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fill="hold" grpId="1" nodeType="withEffect">
                                      <p:stCondLst>
                                        <p:cond delay="92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00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6" presetClass="emph" presetSubtype="0" accel="50000" decel="50000" fill="hold" grpId="2" nodeType="withEffect">
                                      <p:stCondLst>
                                        <p:cond delay="920"/>
                                      </p:stCondLst>
                                      <p:childTnLst>
                                        <p:animScale>
                                          <p:cBhvr>
                                            <p:cTn id="188" dur="25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9" presetID="23" presetClass="entr" presetSubtype="16" fill="hold" grpId="0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1" dur="2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2" dur="2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3" presetID="6" presetClass="emph" presetSubtype="0" fill="hold" grpId="1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Scale>
                                          <p:cBhvr>
                                            <p:cTn id="194" dur="100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5" presetID="6" presetClass="emph" presetSubtype="0" accel="50000" decel="50000" fill="hold" grpId="2" nodeType="withEffect">
                                      <p:stCondLst>
                                        <p:cond delay="960"/>
                                      </p:stCondLst>
                                      <p:childTnLst>
                                        <p:animScale>
                                          <p:cBhvr>
                                            <p:cTn id="196" dur="25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7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9" dur="2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2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1" presetID="6" presetClass="emph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02" dur="100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ccel="50000" decel="50000" fill="hold" grpId="2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25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5" presetID="23" presetClass="entr" presetSubtype="16" fill="hold" grpId="0" nodeType="withEffect">
                                      <p:stCondLst>
                                        <p:cond delay="104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7" dur="2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2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9" presetID="6" presetClass="emph" presetSubtype="0" fill="hold" grpId="1" nodeType="withEffect">
                                      <p:stCondLst>
                                        <p:cond delay="1040"/>
                                      </p:stCondLst>
                                      <p:childTnLst>
                                        <p:animScale>
                                          <p:cBhvr>
                                            <p:cTn id="210" dur="1000" fill="hold"/>
                                            <p:tgtEl>
                                              <p:spTgt spid="6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1" presetID="6" presetClass="emph" presetSubtype="0" accel="50000" decel="50000" fill="hold" grpId="2" nodeType="withEffect">
                                      <p:stCondLst>
                                        <p:cond delay="1040"/>
                                      </p:stCondLst>
                                      <p:childTnLst>
                                        <p:animScale>
                                          <p:cBhvr>
                                            <p:cTn id="212" dur="250" fill="hold"/>
                                            <p:tgtEl>
                                              <p:spTgt spid="6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3" presetID="23" presetClass="entr" presetSubtype="16" fill="hold" grpId="0" nodeType="withEffect">
                                      <p:stCondLst>
                                        <p:cond delay="108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5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6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7" presetID="6" presetClass="emph" presetSubtype="0" fill="hold" grpId="1" nodeType="withEffect">
                                      <p:stCondLst>
                                        <p:cond delay="1080"/>
                                      </p:stCondLst>
                                      <p:childTnLst>
                                        <p:animScale>
                                          <p:cBhvr>
                                            <p:cTn id="218" dur="1000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9" presetID="6" presetClass="emph" presetSubtype="0" accel="50000" decel="50000" fill="hold" grpId="2" nodeType="withEffect">
                                      <p:stCondLst>
                                        <p:cond delay="1080"/>
                                      </p:stCondLst>
                                      <p:childTnLst>
                                        <p:animScale>
                                          <p:cBhvr>
                                            <p:cTn id="220" dur="250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1" presetID="23" presetClass="entr" presetSubtype="16" fill="hold" grpId="0" nodeType="withEffect">
                                      <p:stCondLst>
                                        <p:cond delay="1120"/>
                                      </p:stCondLst>
                                      <p:childTnLs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3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4" dur="2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5" presetID="6" presetClass="emph" presetSubtype="0" fill="hold" grpId="1" nodeType="withEffect">
                                      <p:stCondLst>
                                        <p:cond delay="1120"/>
                                      </p:stCondLst>
                                      <p:childTnLst>
                                        <p:animScale>
                                          <p:cBhvr>
                                            <p:cTn id="226" dur="100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7" presetID="6" presetClass="emph" presetSubtype="0" accel="50000" decel="50000" fill="hold" grpId="2" nodeType="withEffect">
                                      <p:stCondLst>
                                        <p:cond delay="1120"/>
                                      </p:stCondLst>
                                      <p:childTnLst>
                                        <p:animScale>
                                          <p:cBhvr>
                                            <p:cTn id="228" dur="25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9" presetID="23" presetClass="entr" presetSubtype="16" fill="hold" grpId="0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1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2" dur="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3" presetID="6" presetClass="emph" presetSubtype="0" fill="hold" grpId="1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Scale>
                                          <p:cBhvr>
                                            <p:cTn id="234" dur="100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5" presetID="6" presetClass="emph" presetSubtype="0" accel="50000" decel="50000" fill="hold" grpId="2" nodeType="withEffect">
                                      <p:stCondLst>
                                        <p:cond delay="1160"/>
                                      </p:stCondLst>
                                      <p:childTnLst>
                                        <p:animScale>
                                          <p:cBhvr>
                                            <p:cTn id="236" dur="25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7" presetID="2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9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0" dur="2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1" presetID="6" presetClass="emph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42" dur="100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3" presetID="6" presetClass="emph" presetSubtype="0" accel="50000" decel="5000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44" dur="25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5" presetID="23" presetClass="entr" presetSubtype="16" fill="hold" grpId="0" nodeType="withEffect">
                                      <p:stCondLst>
                                        <p:cond delay="124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7" dur="2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8" dur="2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9" presetID="6" presetClass="emph" presetSubtype="0" fill="hold" grpId="1" nodeType="withEffect">
                                      <p:stCondLst>
                                        <p:cond delay="1240"/>
                                      </p:stCondLst>
                                      <p:childTnLst>
                                        <p:animScale>
                                          <p:cBhvr>
                                            <p:cTn id="250" dur="10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1" presetID="6" presetClass="emph" presetSubtype="0" accel="50000" decel="50000" fill="hold" grpId="2" nodeType="withEffect">
                                      <p:stCondLst>
                                        <p:cond delay="1240"/>
                                      </p:stCondLst>
                                      <p:childTnLst>
                                        <p:animScale>
                                          <p:cBhvr>
                                            <p:cTn id="252" dur="25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3" presetID="23" presetClass="entr" presetSubtype="16" fill="hold" grpId="0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5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6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7" presetID="6" presetClass="emph" presetSubtype="0" fill="hold" grpId="1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animScale>
                                          <p:cBhvr>
                                            <p:cTn id="258" dur="1000" fill="hold"/>
                                            <p:tgtEl>
                                              <p:spTgt spid="7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9" presetID="6" presetClass="emph" presetSubtype="0" accel="50000" decel="50000" fill="hold" grpId="2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animScale>
                                          <p:cBhvr>
                                            <p:cTn id="260" dur="250" fill="hold"/>
                                            <p:tgtEl>
                                              <p:spTgt spid="7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1" presetID="23" presetClass="entr" presetSubtype="16" fill="hold" grpId="0" nodeType="withEffect">
                                      <p:stCondLst>
                                        <p:cond delay="132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3" dur="2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4" dur="2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5" presetID="6" presetClass="emph" presetSubtype="0" fill="hold" grpId="1" nodeType="withEffect">
                                      <p:stCondLst>
                                        <p:cond delay="1320"/>
                                      </p:stCondLst>
                                      <p:childTnLst>
                                        <p:animScale>
                                          <p:cBhvr>
                                            <p:cTn id="266" dur="1000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7" presetID="6" presetClass="emph" presetSubtype="0" accel="50000" decel="50000" fill="hold" grpId="2" nodeType="withEffect">
                                      <p:stCondLst>
                                        <p:cond delay="1320"/>
                                      </p:stCondLst>
                                      <p:childTnLst>
                                        <p:animScale>
                                          <p:cBhvr>
                                            <p:cTn id="268" dur="250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9" presetID="23" presetClass="entr" presetSubtype="16" fill="hold" grpId="0" nodeType="withEffect">
                                      <p:stCondLst>
                                        <p:cond delay="136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1" dur="2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2" dur="2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3" presetID="6" presetClass="emph" presetSubtype="0" fill="hold" grpId="1" nodeType="withEffect">
                                      <p:stCondLst>
                                        <p:cond delay="1360"/>
                                      </p:stCondLst>
                                      <p:childTnLst>
                                        <p:animScale>
                                          <p:cBhvr>
                                            <p:cTn id="274" dur="1000" fill="hold"/>
                                            <p:tgtEl>
                                              <p:spTgt spid="7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5" presetID="6" presetClass="emph" presetSubtype="0" accel="50000" decel="50000" fill="hold" grpId="2" nodeType="withEffect">
                                      <p:stCondLst>
                                        <p:cond delay="1360"/>
                                      </p:stCondLst>
                                      <p:childTnLst>
                                        <p:animScale>
                                          <p:cBhvr>
                                            <p:cTn id="276" dur="250" fill="hold"/>
                                            <p:tgtEl>
                                              <p:spTgt spid="7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7" presetID="2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2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2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1" presetID="6" presetClass="emph" presetSubtype="0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82" dur="10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3" presetID="6" presetClass="emph" presetSubtype="0" accel="50000" decel="50000" fill="hold" grpId="2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284" dur="25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5" presetID="23" presetClass="entr" presetSubtype="16" fill="hold" grpId="0" nodeType="withEffect">
                                      <p:stCondLst>
                                        <p:cond delay="1440"/>
                                      </p:stCondLst>
                                      <p:childTnLst>
                                        <p:set>
                                          <p:cBhvr>
                                            <p:cTn id="2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7" dur="2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8" dur="2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9" presetID="6" presetClass="emph" presetSubtype="0" fill="hold" grpId="1" nodeType="withEffect">
                                      <p:stCondLst>
                                        <p:cond delay="1440"/>
                                      </p:stCondLst>
                                      <p:childTnLst>
                                        <p:animScale>
                                          <p:cBhvr>
                                            <p:cTn id="290" dur="100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1" presetID="6" presetClass="emph" presetSubtype="0" accel="50000" decel="50000" fill="hold" grpId="2" nodeType="withEffect">
                                      <p:stCondLst>
                                        <p:cond delay="1440"/>
                                      </p:stCondLst>
                                      <p:childTnLst>
                                        <p:animScale>
                                          <p:cBhvr>
                                            <p:cTn id="292" dur="25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3" presetID="23" presetClass="entr" presetSubtype="16" fill="hold" grpId="0" nodeType="withEffect">
                                      <p:stCondLst>
                                        <p:cond delay="148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5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6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7" presetID="6" presetClass="emph" presetSubtype="0" fill="hold" grpId="1" nodeType="withEffect">
                                      <p:stCondLst>
                                        <p:cond delay="1480"/>
                                      </p:stCondLst>
                                      <p:childTnLst>
                                        <p:animScale>
                                          <p:cBhvr>
                                            <p:cTn id="298" dur="1000" fill="hold"/>
                                            <p:tgtEl>
                                              <p:spTgt spid="7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9" presetID="6" presetClass="emph" presetSubtype="0" accel="50000" decel="50000" fill="hold" grpId="2" nodeType="withEffect">
                                      <p:stCondLst>
                                        <p:cond delay="1480"/>
                                      </p:stCondLst>
                                      <p:childTnLst>
                                        <p:animScale>
                                          <p:cBhvr>
                                            <p:cTn id="300" dur="250" fill="hold"/>
                                            <p:tgtEl>
                                              <p:spTgt spid="7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1" presetID="23" presetClass="entr" presetSubtype="16" fill="hold" grpId="0" nodeType="withEffect">
                                      <p:stCondLst>
                                        <p:cond delay="1520"/>
                                      </p:stCondLst>
                                      <p:childTnLst>
                                        <p:set>
                                          <p:cBhvr>
                                            <p:cTn id="3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3" dur="2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4" dur="2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5" presetID="6" presetClass="emph" presetSubtype="0" fill="hold" grpId="1" nodeType="withEffect">
                                      <p:stCondLst>
                                        <p:cond delay="1520"/>
                                      </p:stCondLst>
                                      <p:childTnLst>
                                        <p:animScale>
                                          <p:cBhvr>
                                            <p:cTn id="306" dur="1000" fill="hold"/>
                                            <p:tgtEl>
                                              <p:spTgt spid="7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7" presetID="6" presetClass="emph" presetSubtype="0" accel="50000" decel="50000" fill="hold" grpId="2" nodeType="withEffect">
                                      <p:stCondLst>
                                        <p:cond delay="1520"/>
                                      </p:stCondLst>
                                      <p:childTnLst>
                                        <p:animScale>
                                          <p:cBhvr>
                                            <p:cTn id="308" dur="250" fill="hold"/>
                                            <p:tgtEl>
                                              <p:spTgt spid="79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9" presetID="23" presetClass="entr" presetSubtype="16" fill="hold" grpId="0" nodeType="withEffect">
                                      <p:stCondLst>
                                        <p:cond delay="156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1" dur="2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2" dur="2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3" presetID="6" presetClass="emph" presetSubtype="0" fill="hold" grpId="1" nodeType="withEffect">
                                      <p:stCondLst>
                                        <p:cond delay="1560"/>
                                      </p:stCondLst>
                                      <p:childTnLst>
                                        <p:animScale>
                                          <p:cBhvr>
                                            <p:cTn id="314" dur="1000" fill="hold"/>
                                            <p:tgtEl>
                                              <p:spTgt spid="8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5" presetID="6" presetClass="emph" presetSubtype="0" accel="50000" decel="50000" fill="hold" grpId="2" nodeType="withEffect">
                                      <p:stCondLst>
                                        <p:cond delay="1560"/>
                                      </p:stCondLst>
                                      <p:childTnLst>
                                        <p:animScale>
                                          <p:cBhvr>
                                            <p:cTn id="316" dur="250" fill="hold"/>
                                            <p:tgtEl>
                                              <p:spTgt spid="8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7" presetID="2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9" dur="2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0" dur="2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1" presetID="6" presetClass="emph" presetSubtype="0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322" dur="1000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3" presetID="6" presetClass="emph" presetSubtype="0" accel="50000" decel="50000" fill="hold" grpId="2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Scale>
                                          <p:cBhvr>
                                            <p:cTn id="324" dur="250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5" presetID="23" presetClass="entr" presetSubtype="16" fill="hold" grpId="0" nodeType="withEffect">
                                      <p:stCondLst>
                                        <p:cond delay="1640"/>
                                      </p:stCondLst>
                                      <p:childTnLst>
                                        <p:set>
                                          <p:cBhvr>
                                            <p:cTn id="3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7" dur="2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8" dur="2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9" presetID="6" presetClass="emph" presetSubtype="0" fill="hold" grpId="1" nodeType="withEffect">
                                      <p:stCondLst>
                                        <p:cond delay="1640"/>
                                      </p:stCondLst>
                                      <p:childTnLst>
                                        <p:animScale>
                                          <p:cBhvr>
                                            <p:cTn id="330" dur="1000" fill="hold"/>
                                            <p:tgtEl>
                                              <p:spTgt spid="8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1" presetID="6" presetClass="emph" presetSubtype="0" accel="50000" decel="50000" fill="hold" grpId="2" nodeType="withEffect">
                                      <p:stCondLst>
                                        <p:cond delay="1640"/>
                                      </p:stCondLst>
                                      <p:childTnLst>
                                        <p:animScale>
                                          <p:cBhvr>
                                            <p:cTn id="332" dur="250" fill="hold"/>
                                            <p:tgtEl>
                                              <p:spTgt spid="8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3" presetID="23" presetClass="entr" presetSubtype="16" fill="hold" grpId="0" nodeType="withEffect">
                                      <p:stCondLst>
                                        <p:cond delay="168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5" dur="2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6" dur="2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7" presetID="6" presetClass="emph" presetSubtype="0" fill="hold" grpId="1" nodeType="withEffect">
                                      <p:stCondLst>
                                        <p:cond delay="1680"/>
                                      </p:stCondLst>
                                      <p:childTnLst>
                                        <p:animScale>
                                          <p:cBhvr>
                                            <p:cTn id="338" dur="1000" fill="hold"/>
                                            <p:tgtEl>
                                              <p:spTgt spid="8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9" presetID="6" presetClass="emph" presetSubtype="0" accel="50000" decel="50000" fill="hold" grpId="2" nodeType="withEffect">
                                      <p:stCondLst>
                                        <p:cond delay="1680"/>
                                      </p:stCondLst>
                                      <p:childTnLst>
                                        <p:animScale>
                                          <p:cBhvr>
                                            <p:cTn id="340" dur="250" fill="hold"/>
                                            <p:tgtEl>
                                              <p:spTgt spid="8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1" presetID="23" presetClass="entr" presetSubtype="16" fill="hold" nodeType="withEffect">
                                      <p:stCondLst>
                                        <p:cond delay="168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3" dur="2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4" dur="2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5" presetID="6" presetClass="emph" presetSubtype="0" fill="hold" nodeType="withEffect">
                                      <p:stCondLst>
                                        <p:cond delay="1680"/>
                                      </p:stCondLst>
                                      <p:childTnLst>
                                        <p:animScale>
                                          <p:cBhvr>
                                            <p:cTn id="346" dur="1000" fill="hold"/>
                                            <p:tgtEl>
                                              <p:spTgt spid="17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7" presetID="6" presetClass="emph" presetSubtype="0" accel="50000" decel="50000" fill="hold" nodeType="withEffect">
                                      <p:stCondLst>
                                        <p:cond delay="1680"/>
                                      </p:stCondLst>
                                      <p:childTnLst>
                                        <p:animScale>
                                          <p:cBhvr>
                                            <p:cTn id="348" dur="250" fill="hold"/>
                                            <p:tgtEl>
                                              <p:spTgt spid="17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9" fill="hold">
                          <p:stCondLst>
                            <p:cond delay="indefinite"/>
                          </p:stCondLst>
                          <p:childTnLst>
                            <p:par>
                              <p:cTn id="3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1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3" dur="2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4" dur="2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5" presetID="6" presetClass="emph" presetSubtype="0" fill="hold" grpId="1" nodeType="withEffect">
                                      <p:stCondLst>
                                        <p:cond delay="30"/>
                                      </p:stCondLst>
                                      <p:childTnLst>
                                        <p:animScale>
                                          <p:cBhvr>
                                            <p:cTn id="356" dur="1000" fill="hold"/>
                                            <p:tgtEl>
                                              <p:spTgt spid="8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7" presetID="6" presetClass="emph" presetSubtype="0" accel="50000" decel="50000" fill="hold" grpId="2" nodeType="withEffect">
                                      <p:stCondLst>
                                        <p:cond delay="30"/>
                                      </p:stCondLst>
                                      <p:childTnLst>
                                        <p:animScale>
                                          <p:cBhvr>
                                            <p:cTn id="358" dur="250" fill="hold"/>
                                            <p:tgtEl>
                                              <p:spTgt spid="8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9" presetID="23" presetClass="entr" presetSubtype="16" fill="hold" grpId="0" nodeType="withEffect">
                                      <p:stCondLst>
                                        <p:cond delay="60"/>
                                      </p:stCondLst>
                                      <p:childTnLs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1" dur="2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2" dur="2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3" presetID="6" presetClass="emph" presetSubtype="0" fill="hold" grpId="1" nodeType="withEffect">
                                      <p:stCondLst>
                                        <p:cond delay="60"/>
                                      </p:stCondLst>
                                      <p:childTnLst>
                                        <p:animScale>
                                          <p:cBhvr>
                                            <p:cTn id="364" dur="1000" fill="hold"/>
                                            <p:tgtEl>
                                              <p:spTgt spid="8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5" presetID="6" presetClass="emph" presetSubtype="0" accel="50000" decel="50000" fill="hold" grpId="2" nodeType="withEffect">
                                      <p:stCondLst>
                                        <p:cond delay="60"/>
                                      </p:stCondLst>
                                      <p:childTnLst>
                                        <p:animScale>
                                          <p:cBhvr>
                                            <p:cTn id="366" dur="250" fill="hold"/>
                                            <p:tgtEl>
                                              <p:spTgt spid="8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7" presetID="23" presetClass="entr" presetSubtype="16" fill="hold" grpId="0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9" dur="2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0" dur="2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1" presetID="6" presetClass="emph" presetSubtype="0" fill="hold" grpId="1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animScale>
                                          <p:cBhvr>
                                            <p:cTn id="372" dur="1000" fill="hold"/>
                                            <p:tgtEl>
                                              <p:spTgt spid="8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3" presetID="6" presetClass="emph" presetSubtype="0" accel="50000" decel="50000" fill="hold" grpId="2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animScale>
                                          <p:cBhvr>
                                            <p:cTn id="374" dur="250" fill="hold"/>
                                            <p:tgtEl>
                                              <p:spTgt spid="86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5" presetID="23" presetClass="entr" presetSubtype="16" fill="hold" grpId="0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7" dur="2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8" dur="2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9" presetID="6" presetClass="emph" presetSubtype="0" fill="hold" grpId="1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animScale>
                                          <p:cBhvr>
                                            <p:cTn id="380" dur="1000" fill="hold"/>
                                            <p:tgtEl>
                                              <p:spTgt spid="8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1" presetID="6" presetClass="emph" presetSubtype="0" accel="50000" decel="50000" fill="hold" grpId="2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animScale>
                                          <p:cBhvr>
                                            <p:cTn id="382" dur="250" fill="hold"/>
                                            <p:tgtEl>
                                              <p:spTgt spid="8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3" presetID="2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5" dur="2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6" dur="2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7" presetID="6" presetClass="emph" presetSubtype="0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88" dur="1000" fill="hold"/>
                                            <p:tgtEl>
                                              <p:spTgt spid="8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9" presetID="6" presetClass="emph" presetSubtype="0" accel="50000" decel="50000" fill="hold" grpId="2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90" dur="250" fill="hold"/>
                                            <p:tgtEl>
                                              <p:spTgt spid="8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1" presetID="23" presetClass="entr" presetSubtype="16" fill="hold" grpId="0" nodeType="withEffect">
                                      <p:stCondLst>
                                        <p:cond delay="180"/>
                                      </p:stCondLst>
                                      <p:childTnLst>
                                        <p:set>
                                          <p:cBhvr>
                                            <p:cTn id="3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3" dur="2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4" dur="2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5" presetID="6" presetClass="emph" presetSubtype="0" fill="hold" grpId="1" nodeType="withEffect">
                                      <p:stCondLst>
                                        <p:cond delay="180"/>
                                      </p:stCondLst>
                                      <p:childTnLst>
                                        <p:animScale>
                                          <p:cBhvr>
                                            <p:cTn id="396" dur="1000" fill="hold"/>
                                            <p:tgtEl>
                                              <p:spTgt spid="8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7" presetID="6" presetClass="emph" presetSubtype="0" accel="50000" decel="50000" fill="hold" grpId="2" nodeType="withEffect">
                                      <p:stCondLst>
                                        <p:cond delay="180"/>
                                      </p:stCondLst>
                                      <p:childTnLst>
                                        <p:animScale>
                                          <p:cBhvr>
                                            <p:cTn id="398" dur="250" fill="hold"/>
                                            <p:tgtEl>
                                              <p:spTgt spid="89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9" presetID="23" presetClass="entr" presetSubtype="16" fill="hold" grpId="0" nodeType="withEffect">
                                      <p:stCondLst>
                                        <p:cond delay="210"/>
                                      </p:stCondLst>
                                      <p:childTnLst>
                                        <p:set>
                                          <p:cBhvr>
                                            <p:cTn id="4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1" dur="2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2" dur="2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3" presetID="6" presetClass="emph" presetSubtype="0" fill="hold" grpId="1" nodeType="withEffect">
                                      <p:stCondLst>
                                        <p:cond delay="210"/>
                                      </p:stCondLst>
                                      <p:childTnLst>
                                        <p:animScale>
                                          <p:cBhvr>
                                            <p:cTn id="404" dur="1000" fill="hold"/>
                                            <p:tgtEl>
                                              <p:spTgt spid="9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5" presetID="6" presetClass="emph" presetSubtype="0" accel="50000" decel="50000" fill="hold" grpId="2" nodeType="withEffect">
                                      <p:stCondLst>
                                        <p:cond delay="210"/>
                                      </p:stCondLst>
                                      <p:childTnLst>
                                        <p:animScale>
                                          <p:cBhvr>
                                            <p:cTn id="406" dur="250" fill="hold"/>
                                            <p:tgtEl>
                                              <p:spTgt spid="9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7" presetID="23" presetClass="entr" presetSubtype="16" fill="hold" grpId="0" nodeType="withEffect">
                                      <p:stCondLst>
                                        <p:cond delay="240"/>
                                      </p:stCondLst>
                                      <p:childTnLst>
                                        <p:set>
                                          <p:cBhvr>
                                            <p:cTn id="4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9" dur="2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0" dur="2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1" presetID="6" presetClass="emph" presetSubtype="0" fill="hold" grpId="1" nodeType="withEffect">
                                      <p:stCondLst>
                                        <p:cond delay="240"/>
                                      </p:stCondLst>
                                      <p:childTnLst>
                                        <p:animScale>
                                          <p:cBhvr>
                                            <p:cTn id="412" dur="100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3" presetID="6" presetClass="emph" presetSubtype="0" accel="50000" decel="50000" fill="hold" grpId="2" nodeType="withEffect">
                                      <p:stCondLst>
                                        <p:cond delay="240"/>
                                      </p:stCondLst>
                                      <p:childTnLst>
                                        <p:animScale>
                                          <p:cBhvr>
                                            <p:cTn id="414" dur="250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5" presetID="23" presetClass="entr" presetSubtype="16" fill="hold" grpId="0" nodeType="withEffect">
                                      <p:stCondLst>
                                        <p:cond delay="270"/>
                                      </p:stCondLst>
                                      <p:childTnLs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7" dur="2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8" dur="2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9" presetID="6" presetClass="emph" presetSubtype="0" fill="hold" grpId="1" nodeType="withEffect">
                                      <p:stCondLst>
                                        <p:cond delay="270"/>
                                      </p:stCondLst>
                                      <p:childTnLst>
                                        <p:animScale>
                                          <p:cBhvr>
                                            <p:cTn id="420" dur="1000" fill="hold"/>
                                            <p:tgtEl>
                                              <p:spTgt spid="9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1" presetID="6" presetClass="emph" presetSubtype="0" accel="50000" decel="50000" fill="hold" grpId="2" nodeType="withEffect">
                                      <p:stCondLst>
                                        <p:cond delay="270"/>
                                      </p:stCondLst>
                                      <p:childTnLst>
                                        <p:animScale>
                                          <p:cBhvr>
                                            <p:cTn id="422" dur="250" fill="hold"/>
                                            <p:tgtEl>
                                              <p:spTgt spid="9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3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5" dur="2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6" dur="2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7" presetID="6" presetClass="emph" presetSubtype="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28" dur="1000" fill="hold"/>
                                            <p:tgtEl>
                                              <p:spTgt spid="9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9" presetID="6" presetClass="emph" presetSubtype="0" accel="50000" decel="5000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30" dur="250" fill="hold"/>
                                            <p:tgtEl>
                                              <p:spTgt spid="9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1" presetID="23" presetClass="entr" presetSubtype="16" fill="hold" grpId="0" nodeType="withEffect">
                                      <p:stCondLst>
                                        <p:cond delay="330"/>
                                      </p:stCondLst>
                                      <p:childTnLst>
                                        <p:set>
                                          <p:cBhvr>
                                            <p:cTn id="4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3" dur="2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4" dur="2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5" presetID="6" presetClass="emph" presetSubtype="0" fill="hold" grpId="1" nodeType="withEffect">
                                      <p:stCondLst>
                                        <p:cond delay="330"/>
                                      </p:stCondLst>
                                      <p:childTnLst>
                                        <p:animScale>
                                          <p:cBhvr>
                                            <p:cTn id="436" dur="1000" fill="hold"/>
                                            <p:tgtEl>
                                              <p:spTgt spid="9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7" presetID="6" presetClass="emph" presetSubtype="0" accel="50000" decel="50000" fill="hold" grpId="2" nodeType="withEffect">
                                      <p:stCondLst>
                                        <p:cond delay="330"/>
                                      </p:stCondLst>
                                      <p:childTnLst>
                                        <p:animScale>
                                          <p:cBhvr>
                                            <p:cTn id="438" dur="250" fill="hold"/>
                                            <p:tgtEl>
                                              <p:spTgt spid="9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9" presetID="23" presetClass="entr" presetSubtype="16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set>
                                          <p:cBhvr>
                                            <p:cTn id="4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1" dur="2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2" dur="2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3" presetID="6" presetClass="emph" presetSubtype="0" fill="hold" grpId="1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Scale>
                                          <p:cBhvr>
                                            <p:cTn id="444" dur="1000" fill="hold"/>
                                            <p:tgtEl>
                                              <p:spTgt spid="9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5" presetID="6" presetClass="emph" presetSubtype="0" accel="50000" decel="50000" fill="hold" grpId="2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Scale>
                                          <p:cBhvr>
                                            <p:cTn id="446" dur="250" fill="hold"/>
                                            <p:tgtEl>
                                              <p:spTgt spid="9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7" presetID="23" presetClass="entr" presetSubtype="16" fill="hold" grpId="0" nodeType="withEffect">
                                      <p:stCondLst>
                                        <p:cond delay="390"/>
                                      </p:stCondLst>
                                      <p:childTnLst>
                                        <p:set>
                                          <p:cBhvr>
                                            <p:cTn id="4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9" dur="2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0" dur="2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1" presetID="6" presetClass="emph" presetSubtype="0" fill="hold" grpId="1" nodeType="withEffect">
                                      <p:stCondLst>
                                        <p:cond delay="390"/>
                                      </p:stCondLst>
                                      <p:childTnLst>
                                        <p:animScale>
                                          <p:cBhvr>
                                            <p:cTn id="452" dur="1000" fill="hold"/>
                                            <p:tgtEl>
                                              <p:spTgt spid="9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3" presetID="6" presetClass="emph" presetSubtype="0" accel="50000" decel="50000" fill="hold" grpId="2" nodeType="withEffect">
                                      <p:stCondLst>
                                        <p:cond delay="390"/>
                                      </p:stCondLst>
                                      <p:childTnLst>
                                        <p:animScale>
                                          <p:cBhvr>
                                            <p:cTn id="454" dur="250" fill="hold"/>
                                            <p:tgtEl>
                                              <p:spTgt spid="96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5" presetID="23" presetClass="entr" presetSubtype="16" fill="hold" grpId="0" nodeType="withEffect">
                                      <p:stCondLst>
                                        <p:cond delay="420"/>
                                      </p:stCondLst>
                                      <p:childTnLst>
                                        <p:set>
                                          <p:cBhvr>
                                            <p:cTn id="4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7" dur="2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8" dur="2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9" presetID="6" presetClass="emph" presetSubtype="0" fill="hold" grpId="1" nodeType="withEffect">
                                      <p:stCondLst>
                                        <p:cond delay="420"/>
                                      </p:stCondLst>
                                      <p:childTnLst>
                                        <p:animScale>
                                          <p:cBhvr>
                                            <p:cTn id="460" dur="1000" fill="hold"/>
                                            <p:tgtEl>
                                              <p:spTgt spid="9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1" presetID="6" presetClass="emph" presetSubtype="0" accel="50000" decel="50000" fill="hold" grpId="2" nodeType="withEffect">
                                      <p:stCondLst>
                                        <p:cond delay="420"/>
                                      </p:stCondLst>
                                      <p:childTnLst>
                                        <p:animScale>
                                          <p:cBhvr>
                                            <p:cTn id="462" dur="250" fill="hold"/>
                                            <p:tgtEl>
                                              <p:spTgt spid="9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3" presetID="2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4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5" dur="2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6" dur="2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7" presetID="6" presetClass="emph" presetSubtype="0" fill="hold" grpId="1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animScale>
                                          <p:cBhvr>
                                            <p:cTn id="468" dur="1000" fill="hold"/>
                                            <p:tgtEl>
                                              <p:spTgt spid="9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9" presetID="6" presetClass="emph" presetSubtype="0" accel="50000" decel="50000" fill="hold" grpId="2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animScale>
                                          <p:cBhvr>
                                            <p:cTn id="470" dur="250" fill="hold"/>
                                            <p:tgtEl>
                                              <p:spTgt spid="9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1" presetID="23" presetClass="entr" presetSubtype="16" fill="hold" grpId="0" nodeType="withEffect">
                                      <p:stCondLst>
                                        <p:cond delay="480"/>
                                      </p:stCondLst>
                                      <p:childTnLst>
                                        <p:set>
                                          <p:cBhvr>
                                            <p:cTn id="4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3" dur="2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4" dur="2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5" presetID="6" presetClass="emph" presetSubtype="0" fill="hold" grpId="1" nodeType="withEffect">
                                      <p:stCondLst>
                                        <p:cond delay="480"/>
                                      </p:stCondLst>
                                      <p:childTnLst>
                                        <p:animScale>
                                          <p:cBhvr>
                                            <p:cTn id="476" dur="100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7" presetID="6" presetClass="emph" presetSubtype="0" accel="50000" decel="50000" fill="hold" grpId="2" nodeType="withEffect">
                                      <p:stCondLst>
                                        <p:cond delay="480"/>
                                      </p:stCondLst>
                                      <p:childTnLst>
                                        <p:animScale>
                                          <p:cBhvr>
                                            <p:cTn id="478" dur="250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9" presetID="23" presetClass="entr" presetSubtype="16" fill="hold" grpId="0" nodeType="withEffect">
                                      <p:stCondLst>
                                        <p:cond delay="510"/>
                                      </p:stCondLst>
                                      <p:childTnLs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1" dur="2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2" dur="2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3" presetID="6" presetClass="emph" presetSubtype="0" fill="hold" grpId="1" nodeType="withEffect">
                                      <p:stCondLst>
                                        <p:cond delay="510"/>
                                      </p:stCondLst>
                                      <p:childTnLst>
                                        <p:animScale>
                                          <p:cBhvr>
                                            <p:cTn id="484" dur="100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5" presetID="6" presetClass="emph" presetSubtype="0" accel="50000" decel="50000" fill="hold" grpId="2" nodeType="withEffect">
                                      <p:stCondLst>
                                        <p:cond delay="510"/>
                                      </p:stCondLst>
                                      <p:childTnLst>
                                        <p:animScale>
                                          <p:cBhvr>
                                            <p:cTn id="486" dur="250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7" presetID="23" presetClass="entr" presetSubtype="16" fill="hold" grpId="0" nodeType="withEffect">
                                      <p:stCondLst>
                                        <p:cond delay="540"/>
                                      </p:stCondLst>
                                      <p:childTnLs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9" dur="2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0" dur="2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1" presetID="6" presetClass="emph" presetSubtype="0" fill="hold" grpId="1" nodeType="withEffect">
                                      <p:stCondLst>
                                        <p:cond delay="540"/>
                                      </p:stCondLst>
                                      <p:childTnLst>
                                        <p:animScale>
                                          <p:cBhvr>
                                            <p:cTn id="492" dur="1000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3" presetID="6" presetClass="emph" presetSubtype="0" accel="50000" decel="50000" fill="hold" grpId="2" nodeType="withEffect">
                                      <p:stCondLst>
                                        <p:cond delay="540"/>
                                      </p:stCondLst>
                                      <p:childTnLst>
                                        <p:animScale>
                                          <p:cBhvr>
                                            <p:cTn id="494" dur="250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5" presetID="23" presetClass="entr" presetSubtype="16" fill="hold" grpId="0" nodeType="withEffect">
                                      <p:stCondLst>
                                        <p:cond delay="570"/>
                                      </p:stCondLst>
                                      <p:childTnLst>
                                        <p:set>
                                          <p:cBhvr>
                                            <p:cTn id="4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7" dur="2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8" dur="2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9" presetID="6" presetClass="emph" presetSubtype="0" fill="hold" grpId="1" nodeType="withEffect">
                                      <p:stCondLst>
                                        <p:cond delay="570"/>
                                      </p:stCondLst>
                                      <p:childTnLst>
                                        <p:animScale>
                                          <p:cBhvr>
                                            <p:cTn id="500" dur="1000" fill="hold"/>
                                            <p:tgtEl>
                                              <p:spTgt spid="10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1" presetID="6" presetClass="emph" presetSubtype="0" accel="50000" decel="50000" fill="hold" grpId="2" nodeType="withEffect">
                                      <p:stCondLst>
                                        <p:cond delay="570"/>
                                      </p:stCondLst>
                                      <p:childTnLst>
                                        <p:animScale>
                                          <p:cBhvr>
                                            <p:cTn id="502" dur="250" fill="hold"/>
                                            <p:tgtEl>
                                              <p:spTgt spid="10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3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5" dur="2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6" dur="2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7" presetID="6" presetClass="emph" presetSubtype="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508" dur="1000" fill="hold"/>
                                            <p:tgtEl>
                                              <p:spTgt spid="10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9" presetID="6" presetClass="emph" presetSubtype="0" accel="50000" decel="50000" fill="hold" grpId="2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510" dur="250" fill="hold"/>
                                            <p:tgtEl>
                                              <p:spTgt spid="10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1" presetID="23" presetClass="entr" presetSubtype="16" fill="hold" grpId="0" nodeType="withEffect">
                                      <p:stCondLst>
                                        <p:cond delay="630"/>
                                      </p:stCondLst>
                                      <p:childTnLst>
                                        <p:set>
                                          <p:cBhvr>
                                            <p:cTn id="5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3" dur="2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4" dur="2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5" presetID="6" presetClass="emph" presetSubtype="0" fill="hold" grpId="1" nodeType="withEffect">
                                      <p:stCondLst>
                                        <p:cond delay="630"/>
                                      </p:stCondLst>
                                      <p:childTnLst>
                                        <p:animScale>
                                          <p:cBhvr>
                                            <p:cTn id="516" dur="1000" fill="hold"/>
                                            <p:tgtEl>
                                              <p:spTgt spid="10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7" presetID="6" presetClass="emph" presetSubtype="0" accel="50000" decel="50000" fill="hold" grpId="2" nodeType="withEffect">
                                      <p:stCondLst>
                                        <p:cond delay="630"/>
                                      </p:stCondLst>
                                      <p:childTnLst>
                                        <p:animScale>
                                          <p:cBhvr>
                                            <p:cTn id="518" dur="250" fill="hold"/>
                                            <p:tgtEl>
                                              <p:spTgt spid="10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9" presetID="23" presetClass="entr" presetSubtype="16" fill="hold" grpId="0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set>
                                          <p:cBhvr>
                                            <p:cTn id="5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1" dur="2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2" dur="2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3" presetID="6" presetClass="emph" presetSubtype="0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Scale>
                                          <p:cBhvr>
                                            <p:cTn id="524" dur="1000" fill="hold"/>
                                            <p:tgtEl>
                                              <p:spTgt spid="10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5" presetID="6" presetClass="emph" presetSubtype="0" accel="50000" decel="50000" fill="hold" grpId="2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Scale>
                                          <p:cBhvr>
                                            <p:cTn id="526" dur="250" fill="hold"/>
                                            <p:tgtEl>
                                              <p:spTgt spid="10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7" presetID="23" presetClass="entr" presetSubtype="16" fill="hold" grpId="0" nodeType="withEffect">
                                      <p:stCondLst>
                                        <p:cond delay="690"/>
                                      </p:stCondLst>
                                      <p:childTnLst>
                                        <p:set>
                                          <p:cBhvr>
                                            <p:cTn id="5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9" dur="2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0" dur="2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1" presetID="6" presetClass="emph" presetSubtype="0" fill="hold" grpId="1" nodeType="withEffect">
                                      <p:stCondLst>
                                        <p:cond delay="690"/>
                                      </p:stCondLst>
                                      <p:childTnLst>
                                        <p:animScale>
                                          <p:cBhvr>
                                            <p:cTn id="532" dur="1000" fill="hold"/>
                                            <p:tgtEl>
                                              <p:spTgt spid="10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3" presetID="6" presetClass="emph" presetSubtype="0" accel="50000" decel="50000" fill="hold" grpId="2" nodeType="withEffect">
                                      <p:stCondLst>
                                        <p:cond delay="690"/>
                                      </p:stCondLst>
                                      <p:childTnLst>
                                        <p:animScale>
                                          <p:cBhvr>
                                            <p:cTn id="534" dur="250" fill="hold"/>
                                            <p:tgtEl>
                                              <p:spTgt spid="106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5" presetID="23" presetClass="entr" presetSubtype="16" fill="hold" grpId="0" nodeType="withEffect">
                                      <p:stCondLst>
                                        <p:cond delay="720"/>
                                      </p:stCondLst>
                                      <p:childTnLst>
                                        <p:set>
                                          <p:cBhvr>
                                            <p:cTn id="5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7" dur="2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8" dur="2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9" presetID="6" presetClass="emph" presetSubtype="0" fill="hold" grpId="1" nodeType="withEffect">
                                      <p:stCondLst>
                                        <p:cond delay="720"/>
                                      </p:stCondLst>
                                      <p:childTnLst>
                                        <p:animScale>
                                          <p:cBhvr>
                                            <p:cTn id="540" dur="1000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1" presetID="6" presetClass="emph" presetSubtype="0" accel="50000" decel="50000" fill="hold" grpId="2" nodeType="withEffect">
                                      <p:stCondLst>
                                        <p:cond delay="720"/>
                                      </p:stCondLst>
                                      <p:childTnLst>
                                        <p:animScale>
                                          <p:cBhvr>
                                            <p:cTn id="542" dur="250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3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5" dur="2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6" dur="2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7" presetID="6" presetClass="emph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548" dur="1000" fill="hold"/>
                                            <p:tgtEl>
                                              <p:spTgt spid="10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9" presetID="6" presetClass="emph" presetSubtype="0" accel="50000" decel="5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550" dur="250" fill="hold"/>
                                            <p:tgtEl>
                                              <p:spTgt spid="10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1" presetID="23" presetClass="entr" presetSubtype="16" fill="hold" grpId="0" nodeType="withEffect">
                                      <p:stCondLst>
                                        <p:cond delay="780"/>
                                      </p:stCondLst>
                                      <p:childTnLst>
                                        <p:set>
                                          <p:cBhvr>
                                            <p:cTn id="5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3" dur="2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4" dur="2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5" presetID="6" presetClass="emph" presetSubtype="0" fill="hold" grpId="1" nodeType="withEffect">
                                      <p:stCondLst>
                                        <p:cond delay="780"/>
                                      </p:stCondLst>
                                      <p:childTnLst>
                                        <p:animScale>
                                          <p:cBhvr>
                                            <p:cTn id="556" dur="1000" fill="hold"/>
                                            <p:tgtEl>
                                              <p:spTgt spid="10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7" presetID="6" presetClass="emph" presetSubtype="0" accel="50000" decel="50000" fill="hold" grpId="2" nodeType="withEffect">
                                      <p:stCondLst>
                                        <p:cond delay="780"/>
                                      </p:stCondLst>
                                      <p:childTnLst>
                                        <p:animScale>
                                          <p:cBhvr>
                                            <p:cTn id="558" dur="250" fill="hold"/>
                                            <p:tgtEl>
                                              <p:spTgt spid="109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9" presetID="23" presetClass="entr" presetSubtype="16" fill="hold" grpId="0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set>
                                          <p:cBhvr>
                                            <p:cTn id="5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1" dur="2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2" dur="2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3" presetID="6" presetClass="emph" presetSubtype="0" fill="hold" grpId="1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Scale>
                                          <p:cBhvr>
                                            <p:cTn id="564" dur="1000" fill="hold"/>
                                            <p:tgtEl>
                                              <p:spTgt spid="1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5" presetID="6" presetClass="emph" presetSubtype="0" accel="50000" decel="50000" fill="hold" grpId="2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Scale>
                                          <p:cBhvr>
                                            <p:cTn id="566" dur="250" fill="hold"/>
                                            <p:tgtEl>
                                              <p:spTgt spid="11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7" presetID="23" presetClass="entr" presetSubtype="16" fill="hold" grpId="0" nodeType="withEffect">
                                      <p:stCondLst>
                                        <p:cond delay="840"/>
                                      </p:stCondLst>
                                      <p:childTnLst>
                                        <p:set>
                                          <p:cBhvr>
                                            <p:cTn id="5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9" dur="2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0" dur="2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1" presetID="6" presetClass="emph" presetSubtype="0" fill="hold" grpId="1" nodeType="withEffect">
                                      <p:stCondLst>
                                        <p:cond delay="840"/>
                                      </p:stCondLst>
                                      <p:childTnLst>
                                        <p:animScale>
                                          <p:cBhvr>
                                            <p:cTn id="572" dur="1000" fill="hold"/>
                                            <p:tgtEl>
                                              <p:spTgt spid="1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3" presetID="6" presetClass="emph" presetSubtype="0" accel="50000" decel="50000" fill="hold" grpId="2" nodeType="withEffect">
                                      <p:stCondLst>
                                        <p:cond delay="840"/>
                                      </p:stCondLst>
                                      <p:childTnLst>
                                        <p:animScale>
                                          <p:cBhvr>
                                            <p:cTn id="574" dur="250" fill="hold"/>
                                            <p:tgtEl>
                                              <p:spTgt spid="11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5" presetID="23" presetClass="entr" presetSubtype="16" fill="hold" grpId="0" nodeType="withEffect">
                                      <p:stCondLst>
                                        <p:cond delay="870"/>
                                      </p:stCondLst>
                                      <p:childTnLst>
                                        <p:set>
                                          <p:cBhvr>
                                            <p:cTn id="5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7" dur="2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8" dur="2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9" presetID="23" presetClass="entr" presetSubtype="16" fill="hold" nodeType="withEffect">
                                      <p:stCondLst>
                                        <p:cond delay="870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1" dur="2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2" dur="2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3" presetID="6" presetClass="emph" presetSubtype="0" fill="hold" nodeType="withEffect">
                                      <p:stCondLst>
                                        <p:cond delay="870"/>
                                      </p:stCondLst>
                                      <p:childTnLst>
                                        <p:animScale>
                                          <p:cBhvr>
                                            <p:cTn id="584" dur="1000" fill="hold"/>
                                            <p:tgtEl>
                                              <p:spTgt spid="17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5" presetID="6" presetClass="emph" presetSubtype="0" accel="50000" decel="50000" fill="hold" nodeType="withEffect">
                                      <p:stCondLst>
                                        <p:cond delay="870"/>
                                      </p:stCondLst>
                                      <p:childTnLst>
                                        <p:animScale>
                                          <p:cBhvr>
                                            <p:cTn id="586" dur="250" fill="hold"/>
                                            <p:tgtEl>
                                              <p:spTgt spid="17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7" fill="hold">
                          <p:stCondLst>
                            <p:cond delay="indefinite"/>
                          </p:stCondLst>
                          <p:childTnLst>
                            <p:par>
                              <p:cTn id="5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9" presetID="6" presetClass="emph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90" dur="1000" fill="hold"/>
                                            <p:tgtEl>
                                              <p:spTgt spid="11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1" presetID="6" presetClass="emph" presetSubtype="0" accel="50000" decel="50000" fill="hold" grpId="2" nodeType="withEffect">
                                      <p:stCondLst>
                                        <p:cond delay="870"/>
                                      </p:stCondLst>
                                      <p:childTnLst>
                                        <p:animScale>
                                          <p:cBhvr>
                                            <p:cTn id="592" dur="250" fill="hold"/>
                                            <p:tgtEl>
                                              <p:spTgt spid="11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3" presetID="23" presetClass="entr" presetSubtype="16" fill="hold" grpId="0" nodeType="withEffect">
                                      <p:stCondLst>
                                        <p:cond delay="30"/>
                                      </p:stCondLst>
                                      <p:childTnLst>
                                        <p:set>
                                          <p:cBhvr>
                                            <p:cTn id="5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5" dur="2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6" dur="2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7" presetID="6" presetClass="emph" presetSubtype="0" fill="hold" grpId="1" nodeType="withEffect">
                                      <p:stCondLst>
                                        <p:cond delay="30"/>
                                      </p:stCondLst>
                                      <p:childTnLst>
                                        <p:animScale>
                                          <p:cBhvr>
                                            <p:cTn id="598" dur="1000" fill="hold"/>
                                            <p:tgtEl>
                                              <p:spTgt spid="1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9" presetID="6" presetClass="emph" presetSubtype="0" accel="50000" decel="50000" fill="hold" grpId="2" nodeType="withEffect">
                                      <p:stCondLst>
                                        <p:cond delay="30"/>
                                      </p:stCondLst>
                                      <p:childTnLst>
                                        <p:animScale>
                                          <p:cBhvr>
                                            <p:cTn id="600" dur="250" fill="hold"/>
                                            <p:tgtEl>
                                              <p:spTgt spid="11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1" presetID="23" presetClass="entr" presetSubtype="16" fill="hold" grpId="0" nodeType="withEffect">
                                      <p:stCondLst>
                                        <p:cond delay="60"/>
                                      </p:stCondLst>
                                      <p:childTnLst>
                                        <p:set>
                                          <p:cBhvr>
                                            <p:cTn id="6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3" dur="2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4" dur="2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5" presetID="6" presetClass="emph" presetSubtype="0" fill="hold" grpId="1" nodeType="withEffect">
                                      <p:stCondLst>
                                        <p:cond delay="60"/>
                                      </p:stCondLst>
                                      <p:childTnLst>
                                        <p:animScale>
                                          <p:cBhvr>
                                            <p:cTn id="606" dur="1000" fill="hold"/>
                                            <p:tgtEl>
                                              <p:spTgt spid="1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7" presetID="6" presetClass="emph" presetSubtype="0" accel="50000" decel="50000" fill="hold" grpId="2" nodeType="withEffect">
                                      <p:stCondLst>
                                        <p:cond delay="60"/>
                                      </p:stCondLst>
                                      <p:childTnLst>
                                        <p:animScale>
                                          <p:cBhvr>
                                            <p:cTn id="608" dur="250" fill="hold"/>
                                            <p:tgtEl>
                                              <p:spTgt spid="11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9" presetID="23" presetClass="entr" presetSubtype="16" fill="hold" grpId="0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set>
                                          <p:cBhvr>
                                            <p:cTn id="6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1" dur="2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2" dur="2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3" presetID="6" presetClass="emph" presetSubtype="0" fill="hold" grpId="1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animScale>
                                          <p:cBhvr>
                                            <p:cTn id="614" dur="1000" fill="hold"/>
                                            <p:tgtEl>
                                              <p:spTgt spid="1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5" presetID="6" presetClass="emph" presetSubtype="0" accel="50000" decel="50000" fill="hold" grpId="2" nodeType="withEffect">
                                      <p:stCondLst>
                                        <p:cond delay="90"/>
                                      </p:stCondLst>
                                      <p:childTnLst>
                                        <p:animScale>
                                          <p:cBhvr>
                                            <p:cTn id="616" dur="250" fill="hold"/>
                                            <p:tgtEl>
                                              <p:spTgt spid="11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7" presetID="23" presetClass="entr" presetSubtype="16" fill="hold" grpId="0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set>
                                          <p:cBhvr>
                                            <p:cTn id="6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9" dur="2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0" dur="2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1" presetID="6" presetClass="emph" presetSubtype="0" fill="hold" grpId="1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animScale>
                                          <p:cBhvr>
                                            <p:cTn id="622" dur="1000" fill="hold"/>
                                            <p:tgtEl>
                                              <p:spTgt spid="1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3" presetID="6" presetClass="emph" presetSubtype="0" accel="50000" decel="50000" fill="hold" grpId="2" nodeType="withEffect">
                                      <p:stCondLst>
                                        <p:cond delay="120"/>
                                      </p:stCondLst>
                                      <p:childTnLst>
                                        <p:animScale>
                                          <p:cBhvr>
                                            <p:cTn id="624" dur="250" fill="hold"/>
                                            <p:tgtEl>
                                              <p:spTgt spid="116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5" presetID="23" presetClass="entr" presetSubtype="16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6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7" dur="2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8" dur="2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9" presetID="6" presetClass="emph" presetSubtype="0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630" dur="1000" fill="hold"/>
                                            <p:tgtEl>
                                              <p:spTgt spid="1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1" presetID="6" presetClass="emph" presetSubtype="0" accel="50000" decel="50000" fill="hold" grpId="2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632" dur="250" fill="hold"/>
                                            <p:tgtEl>
                                              <p:spTgt spid="11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3" presetID="23" presetClass="entr" presetSubtype="16" fill="hold" grpId="0" nodeType="withEffect">
                                      <p:stCondLst>
                                        <p:cond delay="180"/>
                                      </p:stCondLst>
                                      <p:childTnLst>
                                        <p:set>
                                          <p:cBhvr>
                                            <p:cTn id="6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5" dur="2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6" dur="2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7" presetID="6" presetClass="emph" presetSubtype="0" fill="hold" grpId="1" nodeType="withEffect">
                                      <p:stCondLst>
                                        <p:cond delay="180"/>
                                      </p:stCondLst>
                                      <p:childTnLst>
                                        <p:animScale>
                                          <p:cBhvr>
                                            <p:cTn id="638" dur="1000" fill="hold"/>
                                            <p:tgtEl>
                                              <p:spTgt spid="1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9" presetID="6" presetClass="emph" presetSubtype="0" accel="50000" decel="50000" fill="hold" grpId="2" nodeType="withEffect">
                                      <p:stCondLst>
                                        <p:cond delay="180"/>
                                      </p:stCondLst>
                                      <p:childTnLst>
                                        <p:animScale>
                                          <p:cBhvr>
                                            <p:cTn id="640" dur="250" fill="hold"/>
                                            <p:tgtEl>
                                              <p:spTgt spid="11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1" presetID="23" presetClass="entr" presetSubtype="16" fill="hold" grpId="0" nodeType="withEffect">
                                      <p:stCondLst>
                                        <p:cond delay="210"/>
                                      </p:stCondLst>
                                      <p:childTnLst>
                                        <p:set>
                                          <p:cBhvr>
                                            <p:cTn id="6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3" dur="2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4" dur="2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5" presetID="6" presetClass="emph" presetSubtype="0" fill="hold" grpId="1" nodeType="withEffect">
                                      <p:stCondLst>
                                        <p:cond delay="210"/>
                                      </p:stCondLst>
                                      <p:childTnLst>
                                        <p:animScale>
                                          <p:cBhvr>
                                            <p:cTn id="646" dur="1000" fill="hold"/>
                                            <p:tgtEl>
                                              <p:spTgt spid="1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7" presetID="6" presetClass="emph" presetSubtype="0" accel="50000" decel="50000" fill="hold" grpId="2" nodeType="withEffect">
                                      <p:stCondLst>
                                        <p:cond delay="210"/>
                                      </p:stCondLst>
                                      <p:childTnLst>
                                        <p:animScale>
                                          <p:cBhvr>
                                            <p:cTn id="648" dur="250" fill="hold"/>
                                            <p:tgtEl>
                                              <p:spTgt spid="119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9" presetID="23" presetClass="entr" presetSubtype="16" fill="hold" grpId="0" nodeType="withEffect">
                                      <p:stCondLst>
                                        <p:cond delay="240"/>
                                      </p:stCondLst>
                                      <p:childTnLst>
                                        <p:set>
                                          <p:cBhvr>
                                            <p:cTn id="6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1" dur="2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2" dur="2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3" presetID="6" presetClass="emph" presetSubtype="0" fill="hold" grpId="1" nodeType="withEffect">
                                      <p:stCondLst>
                                        <p:cond delay="240"/>
                                      </p:stCondLst>
                                      <p:childTnLst>
                                        <p:animScale>
                                          <p:cBhvr>
                                            <p:cTn id="654" dur="1000" fill="hold"/>
                                            <p:tgtEl>
                                              <p:spTgt spid="1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5" presetID="6" presetClass="emph" presetSubtype="0" accel="50000" decel="50000" fill="hold" grpId="2" nodeType="withEffect">
                                      <p:stCondLst>
                                        <p:cond delay="240"/>
                                      </p:stCondLst>
                                      <p:childTnLst>
                                        <p:animScale>
                                          <p:cBhvr>
                                            <p:cTn id="656" dur="250" fill="hold"/>
                                            <p:tgtEl>
                                              <p:spTgt spid="12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7" presetID="23" presetClass="entr" presetSubtype="16" fill="hold" grpId="0" nodeType="withEffect">
                                      <p:stCondLst>
                                        <p:cond delay="270"/>
                                      </p:stCondLst>
                                      <p:childTnLst>
                                        <p:set>
                                          <p:cBhvr>
                                            <p:cTn id="6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9" dur="2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0" dur="2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1" presetID="6" presetClass="emph" presetSubtype="0" fill="hold" grpId="1" nodeType="withEffect">
                                      <p:stCondLst>
                                        <p:cond delay="270"/>
                                      </p:stCondLst>
                                      <p:childTnLst>
                                        <p:animScale>
                                          <p:cBhvr>
                                            <p:cTn id="662" dur="1000" fill="hold"/>
                                            <p:tgtEl>
                                              <p:spTgt spid="1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3" presetID="6" presetClass="emph" presetSubtype="0" accel="50000" decel="50000" fill="hold" grpId="2" nodeType="withEffect">
                                      <p:stCondLst>
                                        <p:cond delay="270"/>
                                      </p:stCondLst>
                                      <p:childTnLst>
                                        <p:animScale>
                                          <p:cBhvr>
                                            <p:cTn id="664" dur="250" fill="hold"/>
                                            <p:tgtEl>
                                              <p:spTgt spid="12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5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7" dur="2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8" dur="2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9" presetID="6" presetClass="emph" presetSubtype="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0" dur="1000" fill="hold"/>
                                            <p:tgtEl>
                                              <p:spTgt spid="1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1" presetID="6" presetClass="emph" presetSubtype="0" accel="50000" decel="50000" fill="hold" grpId="2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2" dur="250" fill="hold"/>
                                            <p:tgtEl>
                                              <p:spTgt spid="12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3" presetID="23" presetClass="entr" presetSubtype="16" fill="hold" grpId="0" nodeType="withEffect">
                                      <p:stCondLst>
                                        <p:cond delay="330"/>
                                      </p:stCondLst>
                                      <p:childTnLst>
                                        <p:set>
                                          <p:cBhvr>
                                            <p:cTn id="6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5" dur="2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6" dur="2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7" presetID="6" presetClass="emph" presetSubtype="0" fill="hold" grpId="1" nodeType="withEffect">
                                      <p:stCondLst>
                                        <p:cond delay="330"/>
                                      </p:stCondLst>
                                      <p:childTnLst>
                                        <p:animScale>
                                          <p:cBhvr>
                                            <p:cTn id="678" dur="1000" fill="hold"/>
                                            <p:tgtEl>
                                              <p:spTgt spid="1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9" presetID="6" presetClass="emph" presetSubtype="0" accel="50000" decel="50000" fill="hold" grpId="2" nodeType="withEffect">
                                      <p:stCondLst>
                                        <p:cond delay="330"/>
                                      </p:stCondLst>
                                      <p:childTnLst>
                                        <p:animScale>
                                          <p:cBhvr>
                                            <p:cTn id="680" dur="250" fill="hold"/>
                                            <p:tgtEl>
                                              <p:spTgt spid="12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1" presetID="23" presetClass="entr" presetSubtype="16" fill="hold" grpId="0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set>
                                          <p:cBhvr>
                                            <p:cTn id="6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3" dur="2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4" dur="2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5" presetID="6" presetClass="emph" presetSubtype="0" fill="hold" grpId="1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Scale>
                                          <p:cBhvr>
                                            <p:cTn id="686" dur="1000" fill="hold"/>
                                            <p:tgtEl>
                                              <p:spTgt spid="1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7" presetID="6" presetClass="emph" presetSubtype="0" accel="50000" decel="50000" fill="hold" grpId="2" nodeType="withEffect">
                                      <p:stCondLst>
                                        <p:cond delay="360"/>
                                      </p:stCondLst>
                                      <p:childTnLst>
                                        <p:animScale>
                                          <p:cBhvr>
                                            <p:cTn id="688" dur="250" fill="hold"/>
                                            <p:tgtEl>
                                              <p:spTgt spid="12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9" presetID="23" presetClass="entr" presetSubtype="16" fill="hold" grpId="0" nodeType="withEffect">
                                      <p:stCondLst>
                                        <p:cond delay="390"/>
                                      </p:stCondLst>
                                      <p:childTnLst>
                                        <p:set>
                                          <p:cBhvr>
                                            <p:cTn id="6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1" dur="2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2" dur="2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3" presetID="6" presetClass="emph" presetSubtype="0" fill="hold" grpId="1" nodeType="withEffect">
                                      <p:stCondLst>
                                        <p:cond delay="390"/>
                                      </p:stCondLst>
                                      <p:childTnLst>
                                        <p:animScale>
                                          <p:cBhvr>
                                            <p:cTn id="694" dur="1000" fill="hold"/>
                                            <p:tgtEl>
                                              <p:spTgt spid="1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5" presetID="6" presetClass="emph" presetSubtype="0" accel="50000" decel="50000" fill="hold" grpId="2" nodeType="withEffect">
                                      <p:stCondLst>
                                        <p:cond delay="390"/>
                                      </p:stCondLst>
                                      <p:childTnLst>
                                        <p:animScale>
                                          <p:cBhvr>
                                            <p:cTn id="696" dur="250" fill="hold"/>
                                            <p:tgtEl>
                                              <p:spTgt spid="12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7" presetID="23" presetClass="entr" presetSubtype="16" fill="hold" grpId="0" nodeType="withEffect">
                                      <p:stCondLst>
                                        <p:cond delay="420"/>
                                      </p:stCondLst>
                                      <p:childTnLst>
                                        <p:set>
                                          <p:cBhvr>
                                            <p:cTn id="6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9" dur="2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0" dur="2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1" presetID="6" presetClass="emph" presetSubtype="0" fill="hold" grpId="1" nodeType="withEffect">
                                      <p:stCondLst>
                                        <p:cond delay="420"/>
                                      </p:stCondLst>
                                      <p:childTnLst>
                                        <p:animScale>
                                          <p:cBhvr>
                                            <p:cTn id="702" dur="1000" fill="hold"/>
                                            <p:tgtEl>
                                              <p:spTgt spid="1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3" presetID="6" presetClass="emph" presetSubtype="0" accel="50000" decel="50000" fill="hold" grpId="2" nodeType="withEffect">
                                      <p:stCondLst>
                                        <p:cond delay="420"/>
                                      </p:stCondLst>
                                      <p:childTnLst>
                                        <p:animScale>
                                          <p:cBhvr>
                                            <p:cTn id="704" dur="250" fill="hold"/>
                                            <p:tgtEl>
                                              <p:spTgt spid="126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5" presetID="2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7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7" dur="2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8" dur="2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9" presetID="6" presetClass="emph" presetSubtype="0" fill="hold" grpId="1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animScale>
                                          <p:cBhvr>
                                            <p:cTn id="710" dur="1000" fill="hold"/>
                                            <p:tgtEl>
                                              <p:spTgt spid="1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1" presetID="6" presetClass="emph" presetSubtype="0" accel="50000" decel="50000" fill="hold" grpId="2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animScale>
                                          <p:cBhvr>
                                            <p:cTn id="712" dur="250" fill="hold"/>
                                            <p:tgtEl>
                                              <p:spTgt spid="12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3" presetID="23" presetClass="entr" presetSubtype="16" fill="hold" grpId="0" nodeType="withEffect">
                                      <p:stCondLst>
                                        <p:cond delay="480"/>
                                      </p:stCondLst>
                                      <p:childTnLst>
                                        <p:set>
                                          <p:cBhvr>
                                            <p:cTn id="7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5" dur="2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6" dur="2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7" presetID="6" presetClass="emph" presetSubtype="0" fill="hold" grpId="1" nodeType="withEffect">
                                      <p:stCondLst>
                                        <p:cond delay="480"/>
                                      </p:stCondLst>
                                      <p:childTnLst>
                                        <p:animScale>
                                          <p:cBhvr>
                                            <p:cTn id="718" dur="1000" fill="hold"/>
                                            <p:tgtEl>
                                              <p:spTgt spid="1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9" presetID="6" presetClass="emph" presetSubtype="0" accel="50000" decel="50000" fill="hold" grpId="2" nodeType="withEffect">
                                      <p:stCondLst>
                                        <p:cond delay="480"/>
                                      </p:stCondLst>
                                      <p:childTnLst>
                                        <p:animScale>
                                          <p:cBhvr>
                                            <p:cTn id="720" dur="250" fill="hold"/>
                                            <p:tgtEl>
                                              <p:spTgt spid="12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1" presetID="23" presetClass="entr" presetSubtype="16" fill="hold" grpId="0" nodeType="withEffect">
                                      <p:stCondLst>
                                        <p:cond delay="510"/>
                                      </p:stCondLst>
                                      <p:childTnLst>
                                        <p:set>
                                          <p:cBhvr>
                                            <p:cTn id="7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3" dur="2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4" dur="2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5" presetID="6" presetClass="emph" presetSubtype="0" fill="hold" grpId="1" nodeType="withEffect">
                                      <p:stCondLst>
                                        <p:cond delay="510"/>
                                      </p:stCondLst>
                                      <p:childTnLst>
                                        <p:animScale>
                                          <p:cBhvr>
                                            <p:cTn id="726" dur="1000" fill="hold"/>
                                            <p:tgtEl>
                                              <p:spTgt spid="1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7" presetID="6" presetClass="emph" presetSubtype="0" accel="50000" decel="50000" fill="hold" grpId="2" nodeType="withEffect">
                                      <p:stCondLst>
                                        <p:cond delay="510"/>
                                      </p:stCondLst>
                                      <p:childTnLst>
                                        <p:animScale>
                                          <p:cBhvr>
                                            <p:cTn id="728" dur="250" fill="hold"/>
                                            <p:tgtEl>
                                              <p:spTgt spid="129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29" presetID="23" presetClass="entr" presetSubtype="16" fill="hold" grpId="0" nodeType="withEffect">
                                      <p:stCondLst>
                                        <p:cond delay="540"/>
                                      </p:stCondLst>
                                      <p:childTnLst>
                                        <p:set>
                                          <p:cBhvr>
                                            <p:cTn id="7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1" dur="2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2" dur="2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3" presetID="6" presetClass="emph" presetSubtype="0" fill="hold" grpId="1" nodeType="withEffect">
                                      <p:stCondLst>
                                        <p:cond delay="540"/>
                                      </p:stCondLst>
                                      <p:childTnLst>
                                        <p:animScale>
                                          <p:cBhvr>
                                            <p:cTn id="734" dur="1000" fill="hold"/>
                                            <p:tgtEl>
                                              <p:spTgt spid="1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5" presetID="6" presetClass="emph" presetSubtype="0" accel="50000" decel="50000" fill="hold" grpId="2" nodeType="withEffect">
                                      <p:stCondLst>
                                        <p:cond delay="540"/>
                                      </p:stCondLst>
                                      <p:childTnLst>
                                        <p:animScale>
                                          <p:cBhvr>
                                            <p:cTn id="736" dur="250" fill="hold"/>
                                            <p:tgtEl>
                                              <p:spTgt spid="13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7" presetID="23" presetClass="entr" presetSubtype="16" fill="hold" grpId="0" nodeType="withEffect">
                                      <p:stCondLst>
                                        <p:cond delay="570"/>
                                      </p:stCondLst>
                                      <p:childTnLst>
                                        <p:set>
                                          <p:cBhvr>
                                            <p:cTn id="7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9" dur="2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0" dur="2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1" presetID="6" presetClass="emph" presetSubtype="0" fill="hold" grpId="1" nodeType="withEffect">
                                      <p:stCondLst>
                                        <p:cond delay="570"/>
                                      </p:stCondLst>
                                      <p:childTnLst>
                                        <p:animScale>
                                          <p:cBhvr>
                                            <p:cTn id="742" dur="1000" fill="hold"/>
                                            <p:tgtEl>
                                              <p:spTgt spid="1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3" presetID="6" presetClass="emph" presetSubtype="0" accel="50000" decel="50000" fill="hold" grpId="2" nodeType="withEffect">
                                      <p:stCondLst>
                                        <p:cond delay="570"/>
                                      </p:stCondLst>
                                      <p:childTnLst>
                                        <p:animScale>
                                          <p:cBhvr>
                                            <p:cTn id="744" dur="250" fill="hold"/>
                                            <p:tgtEl>
                                              <p:spTgt spid="13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5" presetID="2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7" dur="2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8" dur="2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9" presetID="6" presetClass="emph" presetSubtype="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750" dur="1000" fill="hold"/>
                                            <p:tgtEl>
                                              <p:spTgt spid="1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1" presetID="6" presetClass="emph" presetSubtype="0" accel="50000" decel="50000" fill="hold" grpId="2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752" dur="250" fill="hold"/>
                                            <p:tgtEl>
                                              <p:spTgt spid="132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3" presetID="23" presetClass="entr" presetSubtype="16" fill="hold" grpId="0" nodeType="withEffect">
                                      <p:stCondLst>
                                        <p:cond delay="630"/>
                                      </p:stCondLst>
                                      <p:childTnLst>
                                        <p:set>
                                          <p:cBhvr>
                                            <p:cTn id="7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5" dur="2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6" dur="2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7" presetID="6" presetClass="emph" presetSubtype="0" fill="hold" grpId="1" nodeType="withEffect">
                                      <p:stCondLst>
                                        <p:cond delay="630"/>
                                      </p:stCondLst>
                                      <p:childTnLst>
                                        <p:animScale>
                                          <p:cBhvr>
                                            <p:cTn id="758" dur="1000" fill="hold"/>
                                            <p:tgtEl>
                                              <p:spTgt spid="1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9" presetID="6" presetClass="emph" presetSubtype="0" accel="50000" decel="50000" fill="hold" grpId="2" nodeType="withEffect">
                                      <p:stCondLst>
                                        <p:cond delay="630"/>
                                      </p:stCondLst>
                                      <p:childTnLst>
                                        <p:animScale>
                                          <p:cBhvr>
                                            <p:cTn id="760" dur="250" fill="hold"/>
                                            <p:tgtEl>
                                              <p:spTgt spid="133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1" presetID="23" presetClass="entr" presetSubtype="16" fill="hold" grpId="0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set>
                                          <p:cBhvr>
                                            <p:cTn id="7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3" dur="2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4" dur="2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5" presetID="6" presetClass="emph" presetSubtype="0" fill="hold" grpId="1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Scale>
                                          <p:cBhvr>
                                            <p:cTn id="766" dur="1000" fill="hold"/>
                                            <p:tgtEl>
                                              <p:spTgt spid="1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7" presetID="6" presetClass="emph" presetSubtype="0" accel="50000" decel="50000" fill="hold" grpId="2" nodeType="withEffect">
                                      <p:stCondLst>
                                        <p:cond delay="660"/>
                                      </p:stCondLst>
                                      <p:childTnLst>
                                        <p:animScale>
                                          <p:cBhvr>
                                            <p:cTn id="768" dur="250" fill="hold"/>
                                            <p:tgtEl>
                                              <p:spTgt spid="13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9" presetID="23" presetClass="entr" presetSubtype="16" fill="hold" grpId="0" nodeType="withEffect">
                                      <p:stCondLst>
                                        <p:cond delay="690"/>
                                      </p:stCondLst>
                                      <p:childTnLs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1" dur="2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2" dur="2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3" presetID="6" presetClass="emph" presetSubtype="0" fill="hold" grpId="1" nodeType="withEffect">
                                      <p:stCondLst>
                                        <p:cond delay="690"/>
                                      </p:stCondLst>
                                      <p:childTnLst>
                                        <p:animScale>
                                          <p:cBhvr>
                                            <p:cTn id="774" dur="1000" fill="hold"/>
                                            <p:tgtEl>
                                              <p:spTgt spid="1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5" presetID="6" presetClass="emph" presetSubtype="0" accel="50000" decel="50000" fill="hold" grpId="2" nodeType="withEffect">
                                      <p:stCondLst>
                                        <p:cond delay="690"/>
                                      </p:stCondLst>
                                      <p:childTnLst>
                                        <p:animScale>
                                          <p:cBhvr>
                                            <p:cTn id="776" dur="250" fill="hold"/>
                                            <p:tgtEl>
                                              <p:spTgt spid="13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7" presetID="23" presetClass="entr" presetSubtype="16" fill="hold" grpId="0" nodeType="withEffect">
                                      <p:stCondLst>
                                        <p:cond delay="720"/>
                                      </p:stCondLst>
                                      <p:childTnLst>
                                        <p:set>
                                          <p:cBhvr>
                                            <p:cTn id="7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9" dur="2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0" dur="2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1" presetID="6" presetClass="emph" presetSubtype="0" fill="hold" grpId="1" nodeType="withEffect">
                                      <p:stCondLst>
                                        <p:cond delay="720"/>
                                      </p:stCondLst>
                                      <p:childTnLst>
                                        <p:animScale>
                                          <p:cBhvr>
                                            <p:cTn id="782" dur="1000" fill="hold"/>
                                            <p:tgtEl>
                                              <p:spTgt spid="13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3" presetID="6" presetClass="emph" presetSubtype="0" accel="50000" decel="50000" fill="hold" grpId="2" nodeType="withEffect">
                                      <p:stCondLst>
                                        <p:cond delay="720"/>
                                      </p:stCondLst>
                                      <p:childTnLst>
                                        <p:animScale>
                                          <p:cBhvr>
                                            <p:cTn id="784" dur="250" fill="hold"/>
                                            <p:tgtEl>
                                              <p:spTgt spid="136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85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7" dur="2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8" dur="2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9" presetID="6" presetClass="emph" presetSubtype="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790" dur="1000" fill="hold"/>
                                            <p:tgtEl>
                                              <p:spTgt spid="13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91" presetID="6" presetClass="emph" presetSubtype="0" accel="50000" decel="50000" fill="hold" grpId="2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792" dur="250" fill="hold"/>
                                            <p:tgtEl>
                                              <p:spTgt spid="13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93" presetID="23" presetClass="entr" presetSubtype="16" fill="hold" grpId="0" nodeType="withEffect">
                                      <p:stCondLst>
                                        <p:cond delay="780"/>
                                      </p:stCondLst>
                                      <p:childTnLst>
                                        <p:set>
                                          <p:cBhvr>
                                            <p:cTn id="7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5" dur="2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6" dur="2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7" presetID="6" presetClass="emph" presetSubtype="0" fill="hold" grpId="1" nodeType="withEffect">
                                      <p:stCondLst>
                                        <p:cond delay="780"/>
                                      </p:stCondLst>
                                      <p:childTnLst>
                                        <p:animScale>
                                          <p:cBhvr>
                                            <p:cTn id="798" dur="1000" fill="hold"/>
                                            <p:tgtEl>
                                              <p:spTgt spid="1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99" presetID="6" presetClass="emph" presetSubtype="0" accel="50000" decel="50000" fill="hold" grpId="2" nodeType="withEffect">
                                      <p:stCondLst>
                                        <p:cond delay="780"/>
                                      </p:stCondLst>
                                      <p:childTnLst>
                                        <p:animScale>
                                          <p:cBhvr>
                                            <p:cTn id="800" dur="250" fill="hold"/>
                                            <p:tgtEl>
                                              <p:spTgt spid="13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1" presetID="23" presetClass="entr" presetSubtype="16" fill="hold" grpId="0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set>
                                          <p:cBhvr>
                                            <p:cTn id="8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3" dur="2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4" dur="2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5" presetID="6" presetClass="emph" presetSubtype="0" fill="hold" grpId="1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Scale>
                                          <p:cBhvr>
                                            <p:cTn id="806" dur="1000" fill="hold"/>
                                            <p:tgtEl>
                                              <p:spTgt spid="1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7" presetID="6" presetClass="emph" presetSubtype="0" accel="50000" decel="50000" fill="hold" grpId="2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Scale>
                                          <p:cBhvr>
                                            <p:cTn id="808" dur="250" fill="hold"/>
                                            <p:tgtEl>
                                              <p:spTgt spid="139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09" presetID="23" presetClass="entr" presetSubtype="16" fill="hold" grpId="0" nodeType="withEffect">
                                      <p:stCondLst>
                                        <p:cond delay="840"/>
                                      </p:stCondLst>
                                      <p:childTnLst>
                                        <p:set>
                                          <p:cBhvr>
                                            <p:cTn id="8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1" dur="2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2" dur="2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3" presetID="6" presetClass="emph" presetSubtype="0" fill="hold" grpId="1" nodeType="withEffect">
                                      <p:stCondLst>
                                        <p:cond delay="840"/>
                                      </p:stCondLst>
                                      <p:childTnLst>
                                        <p:animScale>
                                          <p:cBhvr>
                                            <p:cTn id="814" dur="1000" fill="hold"/>
                                            <p:tgtEl>
                                              <p:spTgt spid="14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5" presetID="6" presetClass="emph" presetSubtype="0" accel="50000" decel="50000" fill="hold" grpId="2" nodeType="withEffect">
                                      <p:stCondLst>
                                        <p:cond delay="840"/>
                                      </p:stCondLst>
                                      <p:childTnLst>
                                        <p:animScale>
                                          <p:cBhvr>
                                            <p:cTn id="816" dur="250" fill="hold"/>
                                            <p:tgtEl>
                                              <p:spTgt spid="14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7" presetID="23" presetClass="entr" presetSubtype="16" fill="hold" grpId="0" nodeType="withEffect">
                                      <p:stCondLst>
                                        <p:cond delay="870"/>
                                      </p:stCondLst>
                                      <p:childTnLst>
                                        <p:set>
                                          <p:cBhvr>
                                            <p:cTn id="8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9" dur="2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0" dur="2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1" presetID="6" presetClass="emph" presetSubtype="0" fill="hold" grpId="1" nodeType="withEffect">
                                      <p:stCondLst>
                                        <p:cond delay="870"/>
                                      </p:stCondLst>
                                      <p:childTnLst>
                                        <p:animScale>
                                          <p:cBhvr>
                                            <p:cTn id="822" dur="1000" fill="hold"/>
                                            <p:tgtEl>
                                              <p:spTgt spid="14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3" presetID="6" presetClass="emph" presetSubtype="0" accel="50000" decel="50000" fill="hold" grpId="2" nodeType="withEffect">
                                      <p:stCondLst>
                                        <p:cond delay="870"/>
                                      </p:stCondLst>
                                      <p:childTnLst>
                                        <p:animScale>
                                          <p:cBhvr>
                                            <p:cTn id="824" dur="250" fill="hold"/>
                                            <p:tgtEl>
                                              <p:spTgt spid="141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5" presetID="23" presetClass="entr" presetSubtype="16" fill="hold" nodeType="withEffect">
                                      <p:stCondLst>
                                        <p:cond delay="30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7" dur="2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8" dur="2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9" presetID="6" presetClass="emph" presetSubtype="0" fill="hold" nodeType="withEffect">
                                      <p:stCondLst>
                                        <p:cond delay="30"/>
                                      </p:stCondLst>
                                      <p:childTnLst>
                                        <p:animScale>
                                          <p:cBhvr>
                                            <p:cTn id="830" dur="1000" fill="hold"/>
                                            <p:tgtEl>
                                              <p:spTgt spid="17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1" presetID="6" presetClass="emph" presetSubtype="0" accel="50000" decel="50000" fill="hold" nodeType="withEffect">
                                      <p:stCondLst>
                                        <p:cond delay="30"/>
                                      </p:stCondLst>
                                      <p:childTnLst>
                                        <p:animScale>
                                          <p:cBhvr>
                                            <p:cTn id="832" dur="250" fill="hold"/>
                                            <p:tgtEl>
                                              <p:spTgt spid="17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2" grpId="1" animBg="1"/>
          <p:bldP spid="42" grpId="2" animBg="1"/>
          <p:bldP spid="43" grpId="0" animBg="1"/>
          <p:bldP spid="43" grpId="1" animBg="1"/>
          <p:bldP spid="43" grpId="2" animBg="1"/>
          <p:bldP spid="44" grpId="0" animBg="1"/>
          <p:bldP spid="44" grpId="1" animBg="1"/>
          <p:bldP spid="44" grpId="2" animBg="1"/>
          <p:bldP spid="45" grpId="0" animBg="1"/>
          <p:bldP spid="45" grpId="1" animBg="1"/>
          <p:bldP spid="45" grpId="2" animBg="1"/>
          <p:bldP spid="46" grpId="0" animBg="1"/>
          <p:bldP spid="46" grpId="1" animBg="1"/>
          <p:bldP spid="46" grpId="2" animBg="1"/>
          <p:bldP spid="47" grpId="0" animBg="1"/>
          <p:bldP spid="47" grpId="1" animBg="1"/>
          <p:bldP spid="47" grpId="2" animBg="1"/>
          <p:bldP spid="48" grpId="0" animBg="1"/>
          <p:bldP spid="48" grpId="1" animBg="1"/>
          <p:bldP spid="48" grpId="2" animBg="1"/>
          <p:bldP spid="49" grpId="0" animBg="1"/>
          <p:bldP spid="49" grpId="1" animBg="1"/>
          <p:bldP spid="49" grpId="2" animBg="1"/>
          <p:bldP spid="50" grpId="0" animBg="1"/>
          <p:bldP spid="50" grpId="1" animBg="1"/>
          <p:bldP spid="50" grpId="2" animBg="1"/>
          <p:bldP spid="51" grpId="0" animBg="1"/>
          <p:bldP spid="51" grpId="1" animBg="1"/>
          <p:bldP spid="51" grpId="2" animBg="1"/>
          <p:bldP spid="52" grpId="0" animBg="1"/>
          <p:bldP spid="52" grpId="1" animBg="1"/>
          <p:bldP spid="52" grpId="2" animBg="1"/>
          <p:bldP spid="53" grpId="0" animBg="1"/>
          <p:bldP spid="53" grpId="1" animBg="1"/>
          <p:bldP spid="53" grpId="2" animBg="1"/>
          <p:bldP spid="54" grpId="0" animBg="1"/>
          <p:bldP spid="54" grpId="1" animBg="1"/>
          <p:bldP spid="54" grpId="2" animBg="1"/>
          <p:bldP spid="55" grpId="0" animBg="1"/>
          <p:bldP spid="55" grpId="1" animBg="1"/>
          <p:bldP spid="55" grpId="2" animBg="1"/>
          <p:bldP spid="56" grpId="0" animBg="1"/>
          <p:bldP spid="56" grpId="1" animBg="1"/>
          <p:bldP spid="56" grpId="2" animBg="1"/>
          <p:bldP spid="57" grpId="0" animBg="1"/>
          <p:bldP spid="57" grpId="1" animBg="1"/>
          <p:bldP spid="57" grpId="2" animBg="1"/>
          <p:bldP spid="58" grpId="0" animBg="1"/>
          <p:bldP spid="58" grpId="1" animBg="1"/>
          <p:bldP spid="58" grpId="2" animBg="1"/>
          <p:bldP spid="59" grpId="0" animBg="1"/>
          <p:bldP spid="59" grpId="1" animBg="1"/>
          <p:bldP spid="59" grpId="2" animBg="1"/>
          <p:bldP spid="60" grpId="0" animBg="1"/>
          <p:bldP spid="60" grpId="1" animBg="1"/>
          <p:bldP spid="60" grpId="2" animBg="1"/>
          <p:bldP spid="61" grpId="0" animBg="1"/>
          <p:bldP spid="61" grpId="1" animBg="1"/>
          <p:bldP spid="61" grpId="2" animBg="1"/>
          <p:bldP spid="62" grpId="0" animBg="1"/>
          <p:bldP spid="62" grpId="1" animBg="1"/>
          <p:bldP spid="62" grpId="2" animBg="1"/>
          <p:bldP spid="63" grpId="0" animBg="1"/>
          <p:bldP spid="63" grpId="1" animBg="1"/>
          <p:bldP spid="63" grpId="2" animBg="1"/>
          <p:bldP spid="64" grpId="0" animBg="1"/>
          <p:bldP spid="64" grpId="1" animBg="1"/>
          <p:bldP spid="64" grpId="2" animBg="1"/>
          <p:bldP spid="65" grpId="0" animBg="1"/>
          <p:bldP spid="65" grpId="1" animBg="1"/>
          <p:bldP spid="65" grpId="2" animBg="1"/>
          <p:bldP spid="66" grpId="0" animBg="1"/>
          <p:bldP spid="66" grpId="1" animBg="1"/>
          <p:bldP spid="66" grpId="2" animBg="1"/>
          <p:bldP spid="67" grpId="0" animBg="1"/>
          <p:bldP spid="67" grpId="1" animBg="1"/>
          <p:bldP spid="67" grpId="2" animBg="1"/>
          <p:bldP spid="68" grpId="0" animBg="1"/>
          <p:bldP spid="68" grpId="1" animBg="1"/>
          <p:bldP spid="68" grpId="2" animBg="1"/>
          <p:bldP spid="69" grpId="0" animBg="1"/>
          <p:bldP spid="69" grpId="1" animBg="1"/>
          <p:bldP spid="69" grpId="2" animBg="1"/>
          <p:bldP spid="70" grpId="0" animBg="1"/>
          <p:bldP spid="70" grpId="1" animBg="1"/>
          <p:bldP spid="70" grpId="2" animBg="1"/>
          <p:bldP spid="71" grpId="0" animBg="1"/>
          <p:bldP spid="71" grpId="1" animBg="1"/>
          <p:bldP spid="71" grpId="2" animBg="1"/>
          <p:bldP spid="72" grpId="0" animBg="1"/>
          <p:bldP spid="72" grpId="1" animBg="1"/>
          <p:bldP spid="72" grpId="2" animBg="1"/>
          <p:bldP spid="73" grpId="0" animBg="1"/>
          <p:bldP spid="73" grpId="1" animBg="1"/>
          <p:bldP spid="73" grpId="2" animBg="1"/>
          <p:bldP spid="74" grpId="0" animBg="1"/>
          <p:bldP spid="74" grpId="1" animBg="1"/>
          <p:bldP spid="74" grpId="2" animBg="1"/>
          <p:bldP spid="75" grpId="0" animBg="1"/>
          <p:bldP spid="75" grpId="1" animBg="1"/>
          <p:bldP spid="75" grpId="2" animBg="1"/>
          <p:bldP spid="76" grpId="0" animBg="1"/>
          <p:bldP spid="76" grpId="1" animBg="1"/>
          <p:bldP spid="76" grpId="2" animBg="1"/>
          <p:bldP spid="77" grpId="0" animBg="1"/>
          <p:bldP spid="77" grpId="1" animBg="1"/>
          <p:bldP spid="77" grpId="2" animBg="1"/>
          <p:bldP spid="78" grpId="0" animBg="1"/>
          <p:bldP spid="78" grpId="1" animBg="1"/>
          <p:bldP spid="78" grpId="2" animBg="1"/>
          <p:bldP spid="79" grpId="0" animBg="1"/>
          <p:bldP spid="79" grpId="1" animBg="1"/>
          <p:bldP spid="79" grpId="2" animBg="1"/>
          <p:bldP spid="80" grpId="0" animBg="1"/>
          <p:bldP spid="80" grpId="1" animBg="1"/>
          <p:bldP spid="80" grpId="2" animBg="1"/>
          <p:bldP spid="81" grpId="0" animBg="1"/>
          <p:bldP spid="81" grpId="1" animBg="1"/>
          <p:bldP spid="81" grpId="2" animBg="1"/>
          <p:bldP spid="82" grpId="0" animBg="1"/>
          <p:bldP spid="82" grpId="1" animBg="1"/>
          <p:bldP spid="82" grpId="2" animBg="1"/>
          <p:bldP spid="83" grpId="0" animBg="1"/>
          <p:bldP spid="83" grpId="1" animBg="1"/>
          <p:bldP spid="83" grpId="2" animBg="1"/>
          <p:bldP spid="84" grpId="0" animBg="1"/>
          <p:bldP spid="84" grpId="1" animBg="1"/>
          <p:bldP spid="84" grpId="2" animBg="1"/>
          <p:bldP spid="85" grpId="0" animBg="1"/>
          <p:bldP spid="85" grpId="1" animBg="1"/>
          <p:bldP spid="85" grpId="2" animBg="1"/>
          <p:bldP spid="86" grpId="0" animBg="1"/>
          <p:bldP spid="86" grpId="1" animBg="1"/>
          <p:bldP spid="86" grpId="2" animBg="1"/>
          <p:bldP spid="87" grpId="0" animBg="1"/>
          <p:bldP spid="87" grpId="1" animBg="1"/>
          <p:bldP spid="87" grpId="2" animBg="1"/>
          <p:bldP spid="88" grpId="0" animBg="1"/>
          <p:bldP spid="88" grpId="1" animBg="1"/>
          <p:bldP spid="88" grpId="2" animBg="1"/>
          <p:bldP spid="89" grpId="0" animBg="1"/>
          <p:bldP spid="89" grpId="1" animBg="1"/>
          <p:bldP spid="89" grpId="2" animBg="1"/>
          <p:bldP spid="90" grpId="0" animBg="1"/>
          <p:bldP spid="90" grpId="1" animBg="1"/>
          <p:bldP spid="90" grpId="2" animBg="1"/>
          <p:bldP spid="91" grpId="0" animBg="1"/>
          <p:bldP spid="91" grpId="1" animBg="1"/>
          <p:bldP spid="91" grpId="2" animBg="1"/>
          <p:bldP spid="92" grpId="0" animBg="1"/>
          <p:bldP spid="92" grpId="1" animBg="1"/>
          <p:bldP spid="92" grpId="2" animBg="1"/>
          <p:bldP spid="93" grpId="0" animBg="1"/>
          <p:bldP spid="93" grpId="1" animBg="1"/>
          <p:bldP spid="93" grpId="2" animBg="1"/>
          <p:bldP spid="94" grpId="0" animBg="1"/>
          <p:bldP spid="94" grpId="1" animBg="1"/>
          <p:bldP spid="94" grpId="2" animBg="1"/>
          <p:bldP spid="95" grpId="0" animBg="1"/>
          <p:bldP spid="95" grpId="1" animBg="1"/>
          <p:bldP spid="95" grpId="2" animBg="1"/>
          <p:bldP spid="96" grpId="0" animBg="1"/>
          <p:bldP spid="96" grpId="1" animBg="1"/>
          <p:bldP spid="96" grpId="2" animBg="1"/>
          <p:bldP spid="97" grpId="0" animBg="1"/>
          <p:bldP spid="97" grpId="1" animBg="1"/>
          <p:bldP spid="97" grpId="2" animBg="1"/>
          <p:bldP spid="98" grpId="0" animBg="1"/>
          <p:bldP spid="98" grpId="1" animBg="1"/>
          <p:bldP spid="98" grpId="2" animBg="1"/>
          <p:bldP spid="99" grpId="0" animBg="1"/>
          <p:bldP spid="99" grpId="1" animBg="1"/>
          <p:bldP spid="99" grpId="2" animBg="1"/>
          <p:bldP spid="100" grpId="0" animBg="1"/>
          <p:bldP spid="100" grpId="1" animBg="1"/>
          <p:bldP spid="100" grpId="2" animBg="1"/>
          <p:bldP spid="101" grpId="0" animBg="1"/>
          <p:bldP spid="101" grpId="1" animBg="1"/>
          <p:bldP spid="101" grpId="2" animBg="1"/>
          <p:bldP spid="102" grpId="0" animBg="1"/>
          <p:bldP spid="102" grpId="1" animBg="1"/>
          <p:bldP spid="102" grpId="2" animBg="1"/>
          <p:bldP spid="103" grpId="0" animBg="1"/>
          <p:bldP spid="103" grpId="1" animBg="1"/>
          <p:bldP spid="103" grpId="2" animBg="1"/>
          <p:bldP spid="104" grpId="0" animBg="1"/>
          <p:bldP spid="104" grpId="1" animBg="1"/>
          <p:bldP spid="104" grpId="2" animBg="1"/>
          <p:bldP spid="105" grpId="0" animBg="1"/>
          <p:bldP spid="105" grpId="1" animBg="1"/>
          <p:bldP spid="105" grpId="2" animBg="1"/>
          <p:bldP spid="106" grpId="0" animBg="1"/>
          <p:bldP spid="106" grpId="1" animBg="1"/>
          <p:bldP spid="106" grpId="2" animBg="1"/>
          <p:bldP spid="107" grpId="0" animBg="1"/>
          <p:bldP spid="107" grpId="1" animBg="1"/>
          <p:bldP spid="107" grpId="2" animBg="1"/>
          <p:bldP spid="108" grpId="0" animBg="1"/>
          <p:bldP spid="108" grpId="1" animBg="1"/>
          <p:bldP spid="108" grpId="2" animBg="1"/>
          <p:bldP spid="109" grpId="0" animBg="1"/>
          <p:bldP spid="109" grpId="1" animBg="1"/>
          <p:bldP spid="109" grpId="2" animBg="1"/>
          <p:bldP spid="110" grpId="0" animBg="1"/>
          <p:bldP spid="110" grpId="1" animBg="1"/>
          <p:bldP spid="110" grpId="2" animBg="1"/>
          <p:bldP spid="111" grpId="0" animBg="1"/>
          <p:bldP spid="111" grpId="1" animBg="1"/>
          <p:bldP spid="111" grpId="2" animBg="1"/>
          <p:bldP spid="112" grpId="0" animBg="1"/>
          <p:bldP spid="112" grpId="1" animBg="1"/>
          <p:bldP spid="112" grpId="2" animBg="1"/>
          <p:bldP spid="113" grpId="0" animBg="1"/>
          <p:bldP spid="113" grpId="1" animBg="1"/>
          <p:bldP spid="113" grpId="2" animBg="1"/>
          <p:bldP spid="114" grpId="0" animBg="1"/>
          <p:bldP spid="114" grpId="1" animBg="1"/>
          <p:bldP spid="114" grpId="2" animBg="1"/>
          <p:bldP spid="115" grpId="0" animBg="1"/>
          <p:bldP spid="115" grpId="1" animBg="1"/>
          <p:bldP spid="115" grpId="2" animBg="1"/>
          <p:bldP spid="116" grpId="0" animBg="1"/>
          <p:bldP spid="116" grpId="1" animBg="1"/>
          <p:bldP spid="116" grpId="2" animBg="1"/>
          <p:bldP spid="117" grpId="0" animBg="1"/>
          <p:bldP spid="117" grpId="1" animBg="1"/>
          <p:bldP spid="117" grpId="2" animBg="1"/>
          <p:bldP spid="118" grpId="0" animBg="1"/>
          <p:bldP spid="118" grpId="1" animBg="1"/>
          <p:bldP spid="118" grpId="2" animBg="1"/>
          <p:bldP spid="119" grpId="0" animBg="1"/>
          <p:bldP spid="119" grpId="1" animBg="1"/>
          <p:bldP spid="119" grpId="2" animBg="1"/>
          <p:bldP spid="120" grpId="0" animBg="1"/>
          <p:bldP spid="120" grpId="1" animBg="1"/>
          <p:bldP spid="120" grpId="2" animBg="1"/>
          <p:bldP spid="121" grpId="0" animBg="1"/>
          <p:bldP spid="121" grpId="1" animBg="1"/>
          <p:bldP spid="121" grpId="2" animBg="1"/>
          <p:bldP spid="122" grpId="0" animBg="1"/>
          <p:bldP spid="122" grpId="1" animBg="1"/>
          <p:bldP spid="122" grpId="2" animBg="1"/>
          <p:bldP spid="123" grpId="0" animBg="1"/>
          <p:bldP spid="123" grpId="1" animBg="1"/>
          <p:bldP spid="123" grpId="2" animBg="1"/>
          <p:bldP spid="124" grpId="0" animBg="1"/>
          <p:bldP spid="124" grpId="1" animBg="1"/>
          <p:bldP spid="124" grpId="2" animBg="1"/>
          <p:bldP spid="125" grpId="0" animBg="1"/>
          <p:bldP spid="125" grpId="1" animBg="1"/>
          <p:bldP spid="125" grpId="2" animBg="1"/>
          <p:bldP spid="126" grpId="0" animBg="1"/>
          <p:bldP spid="126" grpId="1" animBg="1"/>
          <p:bldP spid="126" grpId="2" animBg="1"/>
          <p:bldP spid="127" grpId="0" animBg="1"/>
          <p:bldP spid="127" grpId="1" animBg="1"/>
          <p:bldP spid="127" grpId="2" animBg="1"/>
          <p:bldP spid="128" grpId="0" animBg="1"/>
          <p:bldP spid="128" grpId="1" animBg="1"/>
          <p:bldP spid="128" grpId="2" animBg="1"/>
          <p:bldP spid="129" grpId="0" animBg="1"/>
          <p:bldP spid="129" grpId="1" animBg="1"/>
          <p:bldP spid="129" grpId="2" animBg="1"/>
          <p:bldP spid="130" grpId="0" animBg="1"/>
          <p:bldP spid="130" grpId="1" animBg="1"/>
          <p:bldP spid="130" grpId="2" animBg="1"/>
          <p:bldP spid="131" grpId="0" animBg="1"/>
          <p:bldP spid="131" grpId="1" animBg="1"/>
          <p:bldP spid="131" grpId="2" animBg="1"/>
          <p:bldP spid="132" grpId="0" animBg="1"/>
          <p:bldP spid="132" grpId="1" animBg="1"/>
          <p:bldP spid="132" grpId="2" animBg="1"/>
          <p:bldP spid="133" grpId="0" animBg="1"/>
          <p:bldP spid="133" grpId="1" animBg="1"/>
          <p:bldP spid="133" grpId="2" animBg="1"/>
          <p:bldP spid="134" grpId="0" animBg="1"/>
          <p:bldP spid="134" grpId="1" animBg="1"/>
          <p:bldP spid="134" grpId="2" animBg="1"/>
          <p:bldP spid="135" grpId="0" animBg="1"/>
          <p:bldP spid="135" grpId="1" animBg="1"/>
          <p:bldP spid="135" grpId="2" animBg="1"/>
          <p:bldP spid="136" grpId="0" animBg="1"/>
          <p:bldP spid="136" grpId="1" animBg="1"/>
          <p:bldP spid="136" grpId="2" animBg="1"/>
          <p:bldP spid="137" grpId="0" animBg="1"/>
          <p:bldP spid="137" grpId="1" animBg="1"/>
          <p:bldP spid="137" grpId="2" animBg="1"/>
          <p:bldP spid="138" grpId="0" animBg="1"/>
          <p:bldP spid="138" grpId="1" animBg="1"/>
          <p:bldP spid="138" grpId="2" animBg="1"/>
          <p:bldP spid="139" grpId="0" animBg="1"/>
          <p:bldP spid="139" grpId="1" animBg="1"/>
          <p:bldP spid="139" grpId="2" animBg="1"/>
          <p:bldP spid="140" grpId="0" animBg="1"/>
          <p:bldP spid="140" grpId="1" animBg="1"/>
          <p:bldP spid="140" grpId="2" animBg="1"/>
          <p:bldP spid="141" grpId="0" animBg="1"/>
          <p:bldP spid="141" grpId="1" animBg="1"/>
          <p:bldP spid="141" grpId="2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06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70A2F6-DD9B-885A-07BA-DC85B3964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767AC8A-48A2-F279-3947-CF7C053F7FE2}"/>
              </a:ext>
            </a:extLst>
          </p:cNvPr>
          <p:cNvGrpSpPr/>
          <p:nvPr/>
        </p:nvGrpSpPr>
        <p:grpSpPr>
          <a:xfrm>
            <a:off x="-1494971" y="3308350"/>
            <a:ext cx="7721146" cy="241300"/>
            <a:chOff x="-1494971" y="3308350"/>
            <a:chExt cx="7721146" cy="2413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1FB2A9B-B1A7-AA75-2747-D8AE4E1C0069}"/>
                </a:ext>
              </a:extLst>
            </p:cNvPr>
            <p:cNvSpPr/>
            <p:nvPr/>
          </p:nvSpPr>
          <p:spPr>
            <a:xfrm>
              <a:off x="5965825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7584A5D-A530-B375-E1FD-A2ED54616AD0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-1494971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8FF348B-114F-98C9-15F7-5AF97899BF35}"/>
              </a:ext>
            </a:extLst>
          </p:cNvPr>
          <p:cNvGrpSpPr/>
          <p:nvPr/>
        </p:nvGrpSpPr>
        <p:grpSpPr>
          <a:xfrm>
            <a:off x="-1495421" y="3308350"/>
            <a:ext cx="7721146" cy="241300"/>
            <a:chOff x="-8955767" y="3308350"/>
            <a:chExt cx="7721146" cy="2413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A6C9636-8B22-874B-AC7B-A560A638E203}"/>
                </a:ext>
              </a:extLst>
            </p:cNvPr>
            <p:cNvSpPr/>
            <p:nvPr/>
          </p:nvSpPr>
          <p:spPr>
            <a:xfrm>
              <a:off x="-1494971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D62113-001C-40F9-5017-046A30950D60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-8955767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2FCCE83-1952-288F-7A5A-EBDEB461573F}"/>
              </a:ext>
            </a:extLst>
          </p:cNvPr>
          <p:cNvGrpSpPr/>
          <p:nvPr/>
        </p:nvGrpSpPr>
        <p:grpSpPr>
          <a:xfrm>
            <a:off x="-1496638" y="3308350"/>
            <a:ext cx="7721146" cy="241300"/>
            <a:chOff x="-16416563" y="3308350"/>
            <a:chExt cx="7721146" cy="2413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5409EA7-7939-30BB-25E5-F3A6A1E74F02}"/>
                </a:ext>
              </a:extLst>
            </p:cNvPr>
            <p:cNvSpPr/>
            <p:nvPr/>
          </p:nvSpPr>
          <p:spPr>
            <a:xfrm>
              <a:off x="-8955767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50996A4-B5E9-75CB-D266-D068F325EBC0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6416563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C3361D97-EA26-B127-2134-37FC8816C865}"/>
              </a:ext>
            </a:extLst>
          </p:cNvPr>
          <p:cNvSpPr/>
          <p:nvPr/>
        </p:nvSpPr>
        <p:spPr>
          <a:xfrm>
            <a:off x="5923353" y="3308350"/>
            <a:ext cx="260350" cy="241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47C082-01CB-EB7E-2AB7-E17216CC374F}"/>
              </a:ext>
            </a:extLst>
          </p:cNvPr>
          <p:cNvCxnSpPr>
            <a:stCxn id="15" idx="2"/>
          </p:cNvCxnSpPr>
          <p:nvPr/>
        </p:nvCxnSpPr>
        <p:spPr>
          <a:xfrm flipH="1">
            <a:off x="-1537443" y="3429000"/>
            <a:ext cx="746079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55D867A-0008-A0F5-2B43-C0CC823910F1}"/>
              </a:ext>
            </a:extLst>
          </p:cNvPr>
          <p:cNvGrpSpPr/>
          <p:nvPr/>
        </p:nvGrpSpPr>
        <p:grpSpPr>
          <a:xfrm>
            <a:off x="-1496638" y="3308350"/>
            <a:ext cx="7721146" cy="241300"/>
            <a:chOff x="-31338155" y="3359150"/>
            <a:chExt cx="7721146" cy="2413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A061818-4366-CA82-7197-92226CBD3128}"/>
                </a:ext>
              </a:extLst>
            </p:cNvPr>
            <p:cNvSpPr/>
            <p:nvPr/>
          </p:nvSpPr>
          <p:spPr>
            <a:xfrm>
              <a:off x="-23877359" y="33591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C1A2EBD-B481-FE2A-2C40-8A1A2D26D381}"/>
                </a:ext>
              </a:extLst>
            </p:cNvPr>
            <p:cNvCxnSpPr>
              <a:stCxn id="17" idx="2"/>
            </p:cNvCxnSpPr>
            <p:nvPr/>
          </p:nvCxnSpPr>
          <p:spPr>
            <a:xfrm flipH="1">
              <a:off x="-31338155" y="34798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4550C7A-FAD7-B03A-DA5C-AD02488260B3}"/>
              </a:ext>
            </a:extLst>
          </p:cNvPr>
          <p:cNvGrpSpPr/>
          <p:nvPr/>
        </p:nvGrpSpPr>
        <p:grpSpPr>
          <a:xfrm>
            <a:off x="-9122083" y="3322939"/>
            <a:ext cx="7721146" cy="241300"/>
            <a:chOff x="-38798951" y="3397250"/>
            <a:chExt cx="7721146" cy="2413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CB0466-2FBB-52DA-A5A7-911A6039CC21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523A3A7-BFE7-EBC3-3AB2-FD9CEB413C62}"/>
                </a:ext>
              </a:extLst>
            </p:cNvPr>
            <p:cNvCxnSpPr>
              <a:stCxn id="1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3EBC53-C32E-1AD4-AD7B-35C3BAE8849F}"/>
              </a:ext>
            </a:extLst>
          </p:cNvPr>
          <p:cNvGrpSpPr/>
          <p:nvPr/>
        </p:nvGrpSpPr>
        <p:grpSpPr>
          <a:xfrm>
            <a:off x="-16646380" y="3356697"/>
            <a:ext cx="7721146" cy="241300"/>
            <a:chOff x="-38798951" y="3397250"/>
            <a:chExt cx="7721146" cy="2413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D243AC2-96CE-FB86-F794-B5F4E6449068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D0C341D-6B17-3BC7-C6BC-C3B8CCF69DBE}"/>
                </a:ext>
              </a:extLst>
            </p:cNvPr>
            <p:cNvCxnSpPr>
              <a:stCxn id="27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F732D1-6846-CB8F-9DE5-BB42928229C2}"/>
              </a:ext>
            </a:extLst>
          </p:cNvPr>
          <p:cNvGrpSpPr/>
          <p:nvPr/>
        </p:nvGrpSpPr>
        <p:grpSpPr>
          <a:xfrm>
            <a:off x="-24183146" y="3344851"/>
            <a:ext cx="7721146" cy="241300"/>
            <a:chOff x="-38798951" y="3397250"/>
            <a:chExt cx="7721146" cy="2413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549EB01-279F-ED9C-B30E-1825873CA69A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A119C1F-8E60-C5AF-F7FB-44FD0E156DE4}"/>
                </a:ext>
              </a:extLst>
            </p:cNvPr>
            <p:cNvCxnSpPr>
              <a:stCxn id="30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F62E42-1C59-F1B1-D4A2-45320C24DF7B}"/>
              </a:ext>
            </a:extLst>
          </p:cNvPr>
          <p:cNvGrpSpPr/>
          <p:nvPr/>
        </p:nvGrpSpPr>
        <p:grpSpPr>
          <a:xfrm>
            <a:off x="-31776157" y="3357378"/>
            <a:ext cx="7721146" cy="241300"/>
            <a:chOff x="-38798951" y="3397250"/>
            <a:chExt cx="7721146" cy="2413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55B502A-C0EE-19EB-578C-E9579CD4125E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516D9E-2EE5-D98C-58E9-5D1CC2AAE780}"/>
                </a:ext>
              </a:extLst>
            </p:cNvPr>
            <p:cNvCxnSpPr>
              <a:stCxn id="33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5134911-3C7A-201C-5E09-4D9E815B1B5B}"/>
              </a:ext>
            </a:extLst>
          </p:cNvPr>
          <p:cNvGrpSpPr/>
          <p:nvPr/>
        </p:nvGrpSpPr>
        <p:grpSpPr>
          <a:xfrm>
            <a:off x="-39300454" y="3355292"/>
            <a:ext cx="7721146" cy="241300"/>
            <a:chOff x="-38798951" y="3397250"/>
            <a:chExt cx="7721146" cy="2413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38D7C12-EF7F-996B-9B6A-6B59E38FED06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941FD5-12D6-49F8-7C91-6367CE2CCC5B}"/>
                </a:ext>
              </a:extLst>
            </p:cNvPr>
            <p:cNvCxnSpPr>
              <a:stCxn id="36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750451A-C8F1-3A6F-E897-17D685EB8B37}"/>
              </a:ext>
            </a:extLst>
          </p:cNvPr>
          <p:cNvGrpSpPr/>
          <p:nvPr/>
        </p:nvGrpSpPr>
        <p:grpSpPr>
          <a:xfrm>
            <a:off x="-46854231" y="3375628"/>
            <a:ext cx="7721146" cy="241300"/>
            <a:chOff x="-38798951" y="3397250"/>
            <a:chExt cx="7721146" cy="2413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1C74618-5779-E7B6-C11C-C4CEFE3723DA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4F49F4-C4D2-D765-9290-51608B356D51}"/>
                </a:ext>
              </a:extLst>
            </p:cNvPr>
            <p:cNvCxnSpPr>
              <a:stCxn id="3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4C6F00-32C6-3938-2470-61C10EF3FAA3}"/>
              </a:ext>
            </a:extLst>
          </p:cNvPr>
          <p:cNvGrpSpPr/>
          <p:nvPr/>
        </p:nvGrpSpPr>
        <p:grpSpPr>
          <a:xfrm>
            <a:off x="-54347010" y="3375628"/>
            <a:ext cx="7721146" cy="241300"/>
            <a:chOff x="-38798951" y="3397250"/>
            <a:chExt cx="7721146" cy="2413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9A15FBC-2FAB-0E78-8076-7A2C2A1F6C67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5B75ABC-44BD-9621-C01C-A873A69359D4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8D17508-CC35-D935-E0F1-FAF0419EEA0F}"/>
              </a:ext>
            </a:extLst>
          </p:cNvPr>
          <p:cNvSpPr txBox="1"/>
          <p:nvPr/>
        </p:nvSpPr>
        <p:spPr>
          <a:xfrm>
            <a:off x="5584517" y="353695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May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906090-2412-D757-4190-E64169E5B64E}"/>
              </a:ext>
            </a:extLst>
          </p:cNvPr>
          <p:cNvSpPr txBox="1"/>
          <p:nvPr/>
        </p:nvSpPr>
        <p:spPr>
          <a:xfrm>
            <a:off x="-1768783" y="353695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June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AF3F1B-C9D4-4968-97BC-CA263A48EC88}"/>
              </a:ext>
            </a:extLst>
          </p:cNvPr>
          <p:cNvSpPr txBox="1"/>
          <p:nvPr/>
        </p:nvSpPr>
        <p:spPr>
          <a:xfrm>
            <a:off x="-9122083" y="353695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July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E3168C-F415-916E-0D2E-55EC823E4849}"/>
              </a:ext>
            </a:extLst>
          </p:cNvPr>
          <p:cNvSpPr txBox="1"/>
          <p:nvPr/>
        </p:nvSpPr>
        <p:spPr>
          <a:xfrm>
            <a:off x="-16880420" y="3576939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August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DE1508-A685-2375-D22D-CB161A565389}"/>
              </a:ext>
            </a:extLst>
          </p:cNvPr>
          <p:cNvSpPr txBox="1"/>
          <p:nvPr/>
        </p:nvSpPr>
        <p:spPr>
          <a:xfrm>
            <a:off x="-24638757" y="3616928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September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8068D9-21D7-3252-57EC-FFC726ECC249}"/>
              </a:ext>
            </a:extLst>
          </p:cNvPr>
          <p:cNvSpPr txBox="1"/>
          <p:nvPr/>
        </p:nvSpPr>
        <p:spPr>
          <a:xfrm>
            <a:off x="-32397094" y="3656917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October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5574C2F-0AD0-03E5-6ADF-49E314FC005D}"/>
              </a:ext>
            </a:extLst>
          </p:cNvPr>
          <p:cNvSpPr txBox="1"/>
          <p:nvPr/>
        </p:nvSpPr>
        <p:spPr>
          <a:xfrm>
            <a:off x="-40155431" y="3696906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November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8F96EB-4518-BF9C-0249-4F1233434F53}"/>
              </a:ext>
            </a:extLst>
          </p:cNvPr>
          <p:cNvSpPr txBox="1"/>
          <p:nvPr/>
        </p:nvSpPr>
        <p:spPr>
          <a:xfrm>
            <a:off x="-47508731" y="3655633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December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C3F694-52F6-7089-7CF5-725D51FD25ED}"/>
              </a:ext>
            </a:extLst>
          </p:cNvPr>
          <p:cNvSpPr txBox="1"/>
          <p:nvPr/>
        </p:nvSpPr>
        <p:spPr>
          <a:xfrm>
            <a:off x="5717265" y="265956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avg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70565D-F1FF-6173-AB0F-3D2E429A6186}"/>
              </a:ext>
            </a:extLst>
          </p:cNvPr>
          <p:cNvGrpSpPr/>
          <p:nvPr/>
        </p:nvGrpSpPr>
        <p:grpSpPr>
          <a:xfrm>
            <a:off x="12558240" y="5046466"/>
            <a:ext cx="5478689" cy="954107"/>
            <a:chOff x="1292678" y="5128280"/>
            <a:chExt cx="5478689" cy="95410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80BB4A-48FC-29C9-43CB-3DFFC2002B33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9760DE2-4CDA-3A8D-E528-32886324D155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896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10BFD23-AEA8-F3FA-E987-E73729D4D014}"/>
              </a:ext>
            </a:extLst>
          </p:cNvPr>
          <p:cNvGrpSpPr/>
          <p:nvPr/>
        </p:nvGrpSpPr>
        <p:grpSpPr>
          <a:xfrm>
            <a:off x="1516899" y="5083133"/>
            <a:ext cx="5478689" cy="954107"/>
            <a:chOff x="1292678" y="5128280"/>
            <a:chExt cx="5478689" cy="95410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AF79C59-AB24-9928-E458-986B9D796C48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5C576EC-7BCB-9328-BE0C-0B3EB3191940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957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B643134-B2B4-30DE-B7A8-B57EE6223584}"/>
              </a:ext>
            </a:extLst>
          </p:cNvPr>
          <p:cNvGrpSpPr/>
          <p:nvPr/>
        </p:nvGrpSpPr>
        <p:grpSpPr>
          <a:xfrm>
            <a:off x="-10068228" y="5221819"/>
            <a:ext cx="5478689" cy="954107"/>
            <a:chOff x="1292678" y="5128280"/>
            <a:chExt cx="5478689" cy="95410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931802-559D-7AD9-FA80-FA8B896B4C9D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BB8C862-6A8C-C493-B732-043044277811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910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5B4E6F5-8204-EF07-B802-4C985EF1B323}"/>
              </a:ext>
            </a:extLst>
          </p:cNvPr>
          <p:cNvGrpSpPr/>
          <p:nvPr/>
        </p:nvGrpSpPr>
        <p:grpSpPr>
          <a:xfrm>
            <a:off x="-18334793" y="5252596"/>
            <a:ext cx="5478689" cy="954107"/>
            <a:chOff x="1292678" y="5128280"/>
            <a:chExt cx="5478689" cy="95410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6610217-68B5-C1DB-B567-12309B6CC643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D4C6F35-A171-D8D3-9235-B8A982E9E183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944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1CA230E-B598-93BB-2CD2-96BE594C5AB9}"/>
              </a:ext>
            </a:extLst>
          </p:cNvPr>
          <p:cNvGrpSpPr/>
          <p:nvPr/>
        </p:nvGrpSpPr>
        <p:grpSpPr>
          <a:xfrm>
            <a:off x="-26601358" y="5283373"/>
            <a:ext cx="5478689" cy="954107"/>
            <a:chOff x="1292678" y="5128280"/>
            <a:chExt cx="5478689" cy="95410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625B9A7-1248-941F-C766-2C8975DA7589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05216FD-1E29-C015-3A84-9DDF4C37D580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988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B33CF9F-C559-C386-A212-AF21326E2E58}"/>
              </a:ext>
            </a:extLst>
          </p:cNvPr>
          <p:cNvGrpSpPr/>
          <p:nvPr/>
        </p:nvGrpSpPr>
        <p:grpSpPr>
          <a:xfrm>
            <a:off x="-34867923" y="5314150"/>
            <a:ext cx="5478689" cy="954107"/>
            <a:chOff x="1292678" y="5128280"/>
            <a:chExt cx="5478689" cy="95410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1B79494-D48F-7F40-7E0F-14CF88D526EE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590E2B9-2749-7F59-B0A9-6A403A64920A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A6A8D76-3E78-AAC5-7910-4C76A6299075}"/>
              </a:ext>
            </a:extLst>
          </p:cNvPr>
          <p:cNvGrpSpPr/>
          <p:nvPr/>
        </p:nvGrpSpPr>
        <p:grpSpPr>
          <a:xfrm>
            <a:off x="-43134488" y="5344927"/>
            <a:ext cx="5478689" cy="954107"/>
            <a:chOff x="1292678" y="5128280"/>
            <a:chExt cx="5478689" cy="95410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E758090-09D3-C10F-B3DE-EB2A03048E1E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BBC1EFF-4A1F-D24B-3DC5-A5B25FE3465A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925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66D3BDB-5681-47DD-ACC1-6033331BF314}"/>
              </a:ext>
            </a:extLst>
          </p:cNvPr>
          <p:cNvGrpSpPr/>
          <p:nvPr/>
        </p:nvGrpSpPr>
        <p:grpSpPr>
          <a:xfrm>
            <a:off x="-51395051" y="5365811"/>
            <a:ext cx="5478689" cy="954107"/>
            <a:chOff x="1292678" y="5128280"/>
            <a:chExt cx="5478689" cy="95410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0A6CEEE-6EE0-3534-387D-0F58C902B7DA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4E2C3BC-E31E-2BBD-E6EB-5FD1E6D6A643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894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C377E32-337E-233C-ED21-0482861036D1}"/>
              </a:ext>
            </a:extLst>
          </p:cNvPr>
          <p:cNvGrpSpPr/>
          <p:nvPr/>
        </p:nvGrpSpPr>
        <p:grpSpPr>
          <a:xfrm>
            <a:off x="-57367905" y="5400358"/>
            <a:ext cx="5478689" cy="954107"/>
            <a:chOff x="1292678" y="5128280"/>
            <a:chExt cx="5478689" cy="95410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CDE72F2-35A4-8EC5-DDE7-0CE3C37B82CB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64DEB39-5EB1-34D3-E820-8EC481536703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958</a:t>
              </a:r>
            </a:p>
          </p:txBody>
        </p:sp>
      </p:grpSp>
      <p:pic>
        <p:nvPicPr>
          <p:cNvPr id="101" name="Picture 100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24D6F311-B2E4-0ABE-7D6A-04B0F56B3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467" y="-77040"/>
            <a:ext cx="2302263" cy="1712308"/>
          </a:xfrm>
          <a:prstGeom prst="rect">
            <a:avLst/>
          </a:prstGeom>
        </p:spPr>
      </p:pic>
      <p:pic>
        <p:nvPicPr>
          <p:cNvPr id="102" name="Picture 101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22F9B760-E6D0-BDF5-AF6D-068B787B3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895" y="175238"/>
            <a:ext cx="2302263" cy="1712308"/>
          </a:xfrm>
          <a:prstGeom prst="rect">
            <a:avLst/>
          </a:prstGeom>
        </p:spPr>
      </p:pic>
      <p:pic>
        <p:nvPicPr>
          <p:cNvPr id="103" name="Picture 102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2A1F6017-336E-A203-8A11-EE62E32DB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2779" y="86748"/>
            <a:ext cx="2302263" cy="1712308"/>
          </a:xfrm>
          <a:prstGeom prst="rect">
            <a:avLst/>
          </a:prstGeom>
        </p:spPr>
      </p:pic>
      <p:pic>
        <p:nvPicPr>
          <p:cNvPr id="104" name="Picture 103" descr="A close-up of a stove&#10;&#10;AI-generated content may be incorrect.">
            <a:extLst>
              <a:ext uri="{FF2B5EF4-FFF2-40B4-BE49-F238E27FC236}">
                <a16:creationId xmlns:a16="http://schemas.microsoft.com/office/drawing/2014/main" id="{914D975C-22FE-9AF0-27DA-A98EDD50B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29940" y="-1032431"/>
            <a:ext cx="2147727" cy="2781254"/>
          </a:xfrm>
          <a:prstGeom prst="rect">
            <a:avLst/>
          </a:prstGeom>
        </p:spPr>
      </p:pic>
      <p:pic>
        <p:nvPicPr>
          <p:cNvPr id="105" name="Picture 104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53D62340-74CF-9D81-1B8E-F43DD9131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59250" y="-313370"/>
            <a:ext cx="2302263" cy="1712308"/>
          </a:xfrm>
          <a:prstGeom prst="rect">
            <a:avLst/>
          </a:prstGeom>
        </p:spPr>
      </p:pic>
      <p:pic>
        <p:nvPicPr>
          <p:cNvPr id="106" name="Picture 105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25462276-7E85-C6B3-2C68-A7EC13B8D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71611" y="-313370"/>
            <a:ext cx="2302263" cy="1712308"/>
          </a:xfrm>
          <a:prstGeom prst="rect">
            <a:avLst/>
          </a:prstGeom>
        </p:spPr>
      </p:pic>
      <p:pic>
        <p:nvPicPr>
          <p:cNvPr id="107" name="Picture 106" descr="A brown leather chair with black background&#10;&#10;AI-generated content may be incorrect.">
            <a:extLst>
              <a:ext uri="{FF2B5EF4-FFF2-40B4-BE49-F238E27FC236}">
                <a16:creationId xmlns:a16="http://schemas.microsoft.com/office/drawing/2014/main" id="{7A995977-22B4-11E4-B61F-23A7FE01E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15317" y="-209629"/>
            <a:ext cx="2545552" cy="2205084"/>
          </a:xfrm>
          <a:prstGeom prst="rect">
            <a:avLst/>
          </a:prstGeom>
        </p:spPr>
      </p:pic>
      <p:pic>
        <p:nvPicPr>
          <p:cNvPr id="109" name="Picture 108" descr="A blue can with water drops on it">
            <a:extLst>
              <a:ext uri="{FF2B5EF4-FFF2-40B4-BE49-F238E27FC236}">
                <a16:creationId xmlns:a16="http://schemas.microsoft.com/office/drawing/2014/main" id="{5E814CE8-0275-B759-0208-75774BDFB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35083" y="-209629"/>
            <a:ext cx="2417366" cy="1629589"/>
          </a:xfrm>
          <a:prstGeom prst="rect">
            <a:avLst/>
          </a:prstGeom>
        </p:spPr>
      </p:pic>
      <p:pic>
        <p:nvPicPr>
          <p:cNvPr id="110" name="Picture 109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29EB857D-CC89-E65A-D794-85A5F6A6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53043" y="-252812"/>
            <a:ext cx="2302263" cy="17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18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06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6AE95E-0E68-0414-9B23-B3A8AAD3D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578F7DC-7D29-D2AA-896D-22DBE47D1B3A}"/>
              </a:ext>
            </a:extLst>
          </p:cNvPr>
          <p:cNvGrpSpPr/>
          <p:nvPr/>
        </p:nvGrpSpPr>
        <p:grpSpPr>
          <a:xfrm>
            <a:off x="-1494971" y="3308350"/>
            <a:ext cx="7721146" cy="241300"/>
            <a:chOff x="-1494971" y="3308350"/>
            <a:chExt cx="7721146" cy="2413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8A13603-EEDB-1090-073E-157F9B92EC01}"/>
                </a:ext>
              </a:extLst>
            </p:cNvPr>
            <p:cNvSpPr/>
            <p:nvPr/>
          </p:nvSpPr>
          <p:spPr>
            <a:xfrm>
              <a:off x="5965825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33A0ECD-8F5A-DB75-0A03-CF8DA580E0CB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-1494971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763EB52-14AA-2A0F-0265-F0E7EE61D8C7}"/>
              </a:ext>
            </a:extLst>
          </p:cNvPr>
          <p:cNvGrpSpPr/>
          <p:nvPr/>
        </p:nvGrpSpPr>
        <p:grpSpPr>
          <a:xfrm>
            <a:off x="-1495421" y="3308350"/>
            <a:ext cx="7721146" cy="241300"/>
            <a:chOff x="-8955767" y="3308350"/>
            <a:chExt cx="7721146" cy="2413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C78482D-B035-DECC-B340-EBAE0E1F1C3E}"/>
                </a:ext>
              </a:extLst>
            </p:cNvPr>
            <p:cNvSpPr/>
            <p:nvPr/>
          </p:nvSpPr>
          <p:spPr>
            <a:xfrm>
              <a:off x="-1494971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2675AE-35EB-B75E-D753-6665F10838DC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-8955767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C080599-F3AF-C578-0BBB-F3ED4D64DE6A}"/>
              </a:ext>
            </a:extLst>
          </p:cNvPr>
          <p:cNvGrpSpPr/>
          <p:nvPr/>
        </p:nvGrpSpPr>
        <p:grpSpPr>
          <a:xfrm>
            <a:off x="-1496638" y="3308350"/>
            <a:ext cx="7721146" cy="241300"/>
            <a:chOff x="-16416563" y="3308350"/>
            <a:chExt cx="7721146" cy="2413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1EEA4D3-4583-4549-CFB9-A3BB1F89EF95}"/>
                </a:ext>
              </a:extLst>
            </p:cNvPr>
            <p:cNvSpPr/>
            <p:nvPr/>
          </p:nvSpPr>
          <p:spPr>
            <a:xfrm>
              <a:off x="-8955767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8E23F3-588B-43B3-360F-49B4B5BBB4CF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6416563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CE91E15F-3251-67DE-D8C8-EE1FA54998E7}"/>
              </a:ext>
            </a:extLst>
          </p:cNvPr>
          <p:cNvSpPr/>
          <p:nvPr/>
        </p:nvSpPr>
        <p:spPr>
          <a:xfrm>
            <a:off x="5923353" y="3308350"/>
            <a:ext cx="260350" cy="241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8EB72A-372E-5FDA-FB84-CD1E011B0892}"/>
              </a:ext>
            </a:extLst>
          </p:cNvPr>
          <p:cNvCxnSpPr>
            <a:stCxn id="15" idx="2"/>
          </p:cNvCxnSpPr>
          <p:nvPr/>
        </p:nvCxnSpPr>
        <p:spPr>
          <a:xfrm flipH="1">
            <a:off x="-1537443" y="3429000"/>
            <a:ext cx="746079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93D88ED-758F-46E5-7856-08BBEDA4D8EE}"/>
              </a:ext>
            </a:extLst>
          </p:cNvPr>
          <p:cNvGrpSpPr/>
          <p:nvPr/>
        </p:nvGrpSpPr>
        <p:grpSpPr>
          <a:xfrm>
            <a:off x="-8998239" y="3307142"/>
            <a:ext cx="7721146" cy="241300"/>
            <a:chOff x="-31338155" y="3359150"/>
            <a:chExt cx="7721146" cy="2413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86F7B3-EFFD-03D5-8BE3-672867704457}"/>
                </a:ext>
              </a:extLst>
            </p:cNvPr>
            <p:cNvSpPr/>
            <p:nvPr/>
          </p:nvSpPr>
          <p:spPr>
            <a:xfrm>
              <a:off x="-23877359" y="33591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E89EABB-D109-48CB-58A2-01B5380F3FCD}"/>
                </a:ext>
              </a:extLst>
            </p:cNvPr>
            <p:cNvCxnSpPr>
              <a:stCxn id="17" idx="2"/>
            </p:cNvCxnSpPr>
            <p:nvPr/>
          </p:nvCxnSpPr>
          <p:spPr>
            <a:xfrm flipH="1">
              <a:off x="-31338155" y="34798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8684D07-DCD4-F328-E3AD-1567E7572275}"/>
              </a:ext>
            </a:extLst>
          </p:cNvPr>
          <p:cNvGrpSpPr/>
          <p:nvPr/>
        </p:nvGrpSpPr>
        <p:grpSpPr>
          <a:xfrm>
            <a:off x="-16623684" y="3321731"/>
            <a:ext cx="7721146" cy="241300"/>
            <a:chOff x="-38798951" y="3397250"/>
            <a:chExt cx="7721146" cy="2413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1DCE35D-0053-20E7-DFB1-A3C2468D24DD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62E5FD-A79C-BC41-55BA-F439506F7E46}"/>
                </a:ext>
              </a:extLst>
            </p:cNvPr>
            <p:cNvCxnSpPr>
              <a:stCxn id="1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19FC11-4709-105C-5E09-7B982A4C69F9}"/>
              </a:ext>
            </a:extLst>
          </p:cNvPr>
          <p:cNvGrpSpPr/>
          <p:nvPr/>
        </p:nvGrpSpPr>
        <p:grpSpPr>
          <a:xfrm>
            <a:off x="-24147981" y="3355489"/>
            <a:ext cx="7721146" cy="241300"/>
            <a:chOff x="-38798951" y="3397250"/>
            <a:chExt cx="7721146" cy="2413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FD811B-BD8C-D7EB-0169-C3AD21801422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C59144-FF68-0327-AABC-4ADFE43E42C0}"/>
                </a:ext>
              </a:extLst>
            </p:cNvPr>
            <p:cNvCxnSpPr>
              <a:stCxn id="27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A2E8C3-5D9A-21FE-AE41-4801743771DD}"/>
              </a:ext>
            </a:extLst>
          </p:cNvPr>
          <p:cNvGrpSpPr/>
          <p:nvPr/>
        </p:nvGrpSpPr>
        <p:grpSpPr>
          <a:xfrm>
            <a:off x="-31684747" y="3343643"/>
            <a:ext cx="7721146" cy="241300"/>
            <a:chOff x="-38798951" y="3397250"/>
            <a:chExt cx="7721146" cy="2413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3BC3DD2-D9D6-666E-1485-27D8F6FE34B4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E104D3A-268E-19A6-D9D3-5970CAFEFA21}"/>
                </a:ext>
              </a:extLst>
            </p:cNvPr>
            <p:cNvCxnSpPr>
              <a:stCxn id="30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E1CBFE-E094-98B4-65FE-5B3F128759BF}"/>
              </a:ext>
            </a:extLst>
          </p:cNvPr>
          <p:cNvGrpSpPr/>
          <p:nvPr/>
        </p:nvGrpSpPr>
        <p:grpSpPr>
          <a:xfrm>
            <a:off x="-39277758" y="3356170"/>
            <a:ext cx="7721146" cy="241300"/>
            <a:chOff x="-38798951" y="3397250"/>
            <a:chExt cx="7721146" cy="2413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5CB70E-B53F-1FE7-0EE0-D38D5025BEE2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BDA856-9455-6F70-2EA9-7242E90039D8}"/>
                </a:ext>
              </a:extLst>
            </p:cNvPr>
            <p:cNvCxnSpPr>
              <a:stCxn id="33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6E1DF70-3666-5066-1EA4-F35C337CA79F}"/>
              </a:ext>
            </a:extLst>
          </p:cNvPr>
          <p:cNvGrpSpPr/>
          <p:nvPr/>
        </p:nvGrpSpPr>
        <p:grpSpPr>
          <a:xfrm>
            <a:off x="-46802055" y="3354084"/>
            <a:ext cx="7721146" cy="241300"/>
            <a:chOff x="-38798951" y="3397250"/>
            <a:chExt cx="7721146" cy="2413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99B9A00-E4A5-2975-F6BD-3EF0B2DF7F65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EF1986-4473-08E2-C507-EA209ADEDE1C}"/>
                </a:ext>
              </a:extLst>
            </p:cNvPr>
            <p:cNvCxnSpPr>
              <a:stCxn id="36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7A1ABEA-8115-F373-D5CA-C006EFA8977B}"/>
              </a:ext>
            </a:extLst>
          </p:cNvPr>
          <p:cNvGrpSpPr/>
          <p:nvPr/>
        </p:nvGrpSpPr>
        <p:grpSpPr>
          <a:xfrm>
            <a:off x="-54355832" y="3374420"/>
            <a:ext cx="7721146" cy="241300"/>
            <a:chOff x="-38798951" y="3397250"/>
            <a:chExt cx="7721146" cy="2413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E73F88-DE6F-BB68-4D6B-A2DBD7DD9505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8DE516-EB6D-B832-09F1-977B02AC29AF}"/>
                </a:ext>
              </a:extLst>
            </p:cNvPr>
            <p:cNvCxnSpPr>
              <a:stCxn id="3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E39AD3C-662D-5DBF-B8C2-96AF9F53FD63}"/>
              </a:ext>
            </a:extLst>
          </p:cNvPr>
          <p:cNvGrpSpPr/>
          <p:nvPr/>
        </p:nvGrpSpPr>
        <p:grpSpPr>
          <a:xfrm>
            <a:off x="-61848611" y="3374420"/>
            <a:ext cx="7721146" cy="241300"/>
            <a:chOff x="-38798951" y="3397250"/>
            <a:chExt cx="7721146" cy="2413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7477BE-3779-485D-51E7-FFCC50DA1485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612759E-D283-3D3D-2B5B-71ED30D3D189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9AB18BC-C4C9-ED38-66FA-AD90AB69CD98}"/>
              </a:ext>
            </a:extLst>
          </p:cNvPr>
          <p:cNvSpPr txBox="1"/>
          <p:nvPr/>
        </p:nvSpPr>
        <p:spPr>
          <a:xfrm>
            <a:off x="5436216" y="3535742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April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86A7B8-EE9B-EC6E-7F61-76BA7AD534C1}"/>
              </a:ext>
            </a:extLst>
          </p:cNvPr>
          <p:cNvSpPr txBox="1"/>
          <p:nvPr/>
        </p:nvSpPr>
        <p:spPr>
          <a:xfrm>
            <a:off x="-1917084" y="3535742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May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7E1085-693D-C829-72DC-1F07593B589F}"/>
              </a:ext>
            </a:extLst>
          </p:cNvPr>
          <p:cNvSpPr txBox="1"/>
          <p:nvPr/>
        </p:nvSpPr>
        <p:spPr>
          <a:xfrm>
            <a:off x="-9270384" y="3535742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June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13CE581-BFB6-FAF9-E499-E2838BC6138C}"/>
              </a:ext>
            </a:extLst>
          </p:cNvPr>
          <p:cNvSpPr txBox="1"/>
          <p:nvPr/>
        </p:nvSpPr>
        <p:spPr>
          <a:xfrm>
            <a:off x="-16623684" y="3535742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July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539F2C-CAB7-F781-D9EE-E00859314D40}"/>
              </a:ext>
            </a:extLst>
          </p:cNvPr>
          <p:cNvSpPr txBox="1"/>
          <p:nvPr/>
        </p:nvSpPr>
        <p:spPr>
          <a:xfrm>
            <a:off x="-24382021" y="3575731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August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EAD687-15C3-BF97-33E1-49F72D2F5B50}"/>
              </a:ext>
            </a:extLst>
          </p:cNvPr>
          <p:cNvSpPr txBox="1"/>
          <p:nvPr/>
        </p:nvSpPr>
        <p:spPr>
          <a:xfrm>
            <a:off x="-32140358" y="361572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September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B8419E-0DA9-A911-D857-F6D52EEB8A4C}"/>
              </a:ext>
            </a:extLst>
          </p:cNvPr>
          <p:cNvSpPr txBox="1"/>
          <p:nvPr/>
        </p:nvSpPr>
        <p:spPr>
          <a:xfrm>
            <a:off x="-39898695" y="3655709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October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185CCBB-FA19-B264-E3D6-6F489FCFE569}"/>
              </a:ext>
            </a:extLst>
          </p:cNvPr>
          <p:cNvSpPr txBox="1"/>
          <p:nvPr/>
        </p:nvSpPr>
        <p:spPr>
          <a:xfrm>
            <a:off x="-47657032" y="3695698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November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9F6FF2-79F9-1C0C-930B-A9E713AC147B}"/>
              </a:ext>
            </a:extLst>
          </p:cNvPr>
          <p:cNvSpPr txBox="1"/>
          <p:nvPr/>
        </p:nvSpPr>
        <p:spPr>
          <a:xfrm>
            <a:off x="-55010332" y="3654425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December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44BDF43-45D8-D963-95C0-12383AB7A826}"/>
              </a:ext>
            </a:extLst>
          </p:cNvPr>
          <p:cNvSpPr txBox="1"/>
          <p:nvPr/>
        </p:nvSpPr>
        <p:spPr>
          <a:xfrm>
            <a:off x="5717265" y="265956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avg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04B377-CB3A-15B4-6F5F-BA62CCF591BD}"/>
              </a:ext>
            </a:extLst>
          </p:cNvPr>
          <p:cNvGrpSpPr/>
          <p:nvPr/>
        </p:nvGrpSpPr>
        <p:grpSpPr>
          <a:xfrm>
            <a:off x="12782629" y="5189834"/>
            <a:ext cx="5478689" cy="954107"/>
            <a:chOff x="1292678" y="5128280"/>
            <a:chExt cx="5478689" cy="95410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A110C5A-D193-263C-94E8-3F6DF58AE007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97574C3-BEF3-9918-0039-0BE345502A9B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928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6B2D815-62EF-7E32-F48D-965034F75178}"/>
              </a:ext>
            </a:extLst>
          </p:cNvPr>
          <p:cNvGrpSpPr/>
          <p:nvPr/>
        </p:nvGrpSpPr>
        <p:grpSpPr>
          <a:xfrm>
            <a:off x="1738077" y="5153167"/>
            <a:ext cx="5478689" cy="954107"/>
            <a:chOff x="1292678" y="5128280"/>
            <a:chExt cx="5478689" cy="95410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A0025A9-3A85-8776-63AE-7256C717D13B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AD0DDB0-2A3F-A3EC-455F-F4CAAEFCCE33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896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FB1BE90-2025-D1B5-5D83-0E976D187231}"/>
              </a:ext>
            </a:extLst>
          </p:cNvPr>
          <p:cNvGrpSpPr/>
          <p:nvPr/>
        </p:nvGrpSpPr>
        <p:grpSpPr>
          <a:xfrm>
            <a:off x="-9303264" y="5189834"/>
            <a:ext cx="5478689" cy="954107"/>
            <a:chOff x="1292678" y="5128280"/>
            <a:chExt cx="5478689" cy="95410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CA137EA-C856-0861-6711-7CA96BC9219A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F84AEDF-7763-6710-EB5C-A8A72C50A296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957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696CB76-D7AE-7D9C-470B-B8131B4A2F03}"/>
              </a:ext>
            </a:extLst>
          </p:cNvPr>
          <p:cNvGrpSpPr/>
          <p:nvPr/>
        </p:nvGrpSpPr>
        <p:grpSpPr>
          <a:xfrm>
            <a:off x="-17569829" y="5220611"/>
            <a:ext cx="5478689" cy="954107"/>
            <a:chOff x="1292678" y="5128280"/>
            <a:chExt cx="5478689" cy="95410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92B7F69-AF6D-4648-20B2-9673344A3E39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E3336EE-2595-31CA-03BA-5EAA614754CC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910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AE364FE-B0D1-40F2-DD15-3E00D7CA2AB3}"/>
              </a:ext>
            </a:extLst>
          </p:cNvPr>
          <p:cNvGrpSpPr/>
          <p:nvPr/>
        </p:nvGrpSpPr>
        <p:grpSpPr>
          <a:xfrm>
            <a:off x="-25836394" y="5251388"/>
            <a:ext cx="5478689" cy="954107"/>
            <a:chOff x="1292678" y="5128280"/>
            <a:chExt cx="5478689" cy="95410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D2485BC-19C6-B9DE-0AB0-90D2526983B9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0B93A58-FD3E-4748-80EA-FE419019CB84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944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3F4F184-BEE3-3FC9-9A7A-287209137ABF}"/>
              </a:ext>
            </a:extLst>
          </p:cNvPr>
          <p:cNvGrpSpPr/>
          <p:nvPr/>
        </p:nvGrpSpPr>
        <p:grpSpPr>
          <a:xfrm>
            <a:off x="-34102959" y="5282165"/>
            <a:ext cx="5478689" cy="954107"/>
            <a:chOff x="1292678" y="5128280"/>
            <a:chExt cx="5478689" cy="95410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B3C050C-924F-DDA2-54B0-FCF9AFAEF5DB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4430E79-53D8-22DE-93C1-114996B860B5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988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9D9CCEA-5AD1-119E-5A6C-36E94FAB29D7}"/>
              </a:ext>
            </a:extLst>
          </p:cNvPr>
          <p:cNvGrpSpPr/>
          <p:nvPr/>
        </p:nvGrpSpPr>
        <p:grpSpPr>
          <a:xfrm>
            <a:off x="-42369524" y="5312942"/>
            <a:ext cx="5478689" cy="954107"/>
            <a:chOff x="1292678" y="5128280"/>
            <a:chExt cx="5478689" cy="95410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82F1E00-054F-321E-439C-1302135E1853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F347304-2413-533B-EBC2-C4902B1E97B7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3CFC035-1D04-0204-0C3E-8873BE220827}"/>
              </a:ext>
            </a:extLst>
          </p:cNvPr>
          <p:cNvGrpSpPr/>
          <p:nvPr/>
        </p:nvGrpSpPr>
        <p:grpSpPr>
          <a:xfrm>
            <a:off x="-50636089" y="5343719"/>
            <a:ext cx="5478689" cy="954107"/>
            <a:chOff x="1292678" y="5128280"/>
            <a:chExt cx="5478689" cy="95410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EC8052B-089E-B247-0ED0-BEDCAFA79937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63A56A8-B287-C0D9-0596-476B2FEB7508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925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1EF7C3D-71B4-92B3-C9D5-88BD9BB898A2}"/>
              </a:ext>
            </a:extLst>
          </p:cNvPr>
          <p:cNvGrpSpPr/>
          <p:nvPr/>
        </p:nvGrpSpPr>
        <p:grpSpPr>
          <a:xfrm>
            <a:off x="-58896652" y="5364603"/>
            <a:ext cx="5478689" cy="954107"/>
            <a:chOff x="1292678" y="5128280"/>
            <a:chExt cx="5478689" cy="95410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BCE74EE-651D-13A5-97BC-216FAAEBE9BB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B714E90-D90E-3636-6883-7EDE811D41BB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894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2775B32-31C6-A066-0827-4F599D1C6D31}"/>
              </a:ext>
            </a:extLst>
          </p:cNvPr>
          <p:cNvGrpSpPr/>
          <p:nvPr/>
        </p:nvGrpSpPr>
        <p:grpSpPr>
          <a:xfrm>
            <a:off x="-64869506" y="5399150"/>
            <a:ext cx="5478689" cy="954107"/>
            <a:chOff x="1292678" y="5128280"/>
            <a:chExt cx="5478689" cy="95410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E2DDD5-6F77-1D76-CDFD-6A45396479BA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FF73922-A0E6-EF4F-244B-D932EEB7ED15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958</a:t>
              </a:r>
            </a:p>
          </p:txBody>
        </p:sp>
      </p:grpSp>
      <p:pic>
        <p:nvPicPr>
          <p:cNvPr id="100" name="Picture 99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886BD3D3-4C20-A316-91E2-EE8A9D770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7387" y="-47573"/>
            <a:ext cx="2302263" cy="1712308"/>
          </a:xfrm>
          <a:prstGeom prst="rect">
            <a:avLst/>
          </a:prstGeom>
        </p:spPr>
      </p:pic>
      <p:pic>
        <p:nvPicPr>
          <p:cNvPr id="101" name="Picture 100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ABD1A3CB-4E69-126F-E573-4CB43847C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304" y="29661"/>
            <a:ext cx="2302263" cy="1712308"/>
          </a:xfrm>
          <a:prstGeom prst="rect">
            <a:avLst/>
          </a:prstGeom>
        </p:spPr>
      </p:pic>
      <p:pic>
        <p:nvPicPr>
          <p:cNvPr id="102" name="Picture 101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E2B64C42-6E2E-6421-49B4-E15C85F47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7268" y="281939"/>
            <a:ext cx="2302263" cy="1712308"/>
          </a:xfrm>
          <a:prstGeom prst="rect">
            <a:avLst/>
          </a:prstGeom>
        </p:spPr>
      </p:pic>
      <p:pic>
        <p:nvPicPr>
          <p:cNvPr id="103" name="Picture 102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44DBE1C0-C67F-649D-3A12-88DE32E7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13971" y="-820603"/>
            <a:ext cx="2302263" cy="1712308"/>
          </a:xfrm>
          <a:prstGeom prst="rect">
            <a:avLst/>
          </a:prstGeom>
        </p:spPr>
      </p:pic>
      <p:pic>
        <p:nvPicPr>
          <p:cNvPr id="104" name="Picture 103" descr="A close-up of a stove&#10;&#10;AI-generated content may be incorrect.">
            <a:extLst>
              <a:ext uri="{FF2B5EF4-FFF2-40B4-BE49-F238E27FC236}">
                <a16:creationId xmlns:a16="http://schemas.microsoft.com/office/drawing/2014/main" id="{9882F3DA-A5A0-6F3E-3C27-AB96576EB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1541" y="-1033639"/>
            <a:ext cx="2147727" cy="2781254"/>
          </a:xfrm>
          <a:prstGeom prst="rect">
            <a:avLst/>
          </a:prstGeom>
        </p:spPr>
      </p:pic>
      <p:pic>
        <p:nvPicPr>
          <p:cNvPr id="105" name="Picture 104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55EA4D65-3D10-8083-5050-4C4A1D829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60851" y="-314578"/>
            <a:ext cx="2302263" cy="1712308"/>
          </a:xfrm>
          <a:prstGeom prst="rect">
            <a:avLst/>
          </a:prstGeom>
        </p:spPr>
      </p:pic>
      <p:pic>
        <p:nvPicPr>
          <p:cNvPr id="106" name="Picture 105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613EB222-FA76-FD7D-C352-76CB18B1F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73212" y="-314578"/>
            <a:ext cx="2302263" cy="1712308"/>
          </a:xfrm>
          <a:prstGeom prst="rect">
            <a:avLst/>
          </a:prstGeom>
        </p:spPr>
      </p:pic>
      <p:pic>
        <p:nvPicPr>
          <p:cNvPr id="107" name="Picture 106" descr="A brown leather chair with black background&#10;&#10;AI-generated content may be incorrect.">
            <a:extLst>
              <a:ext uri="{FF2B5EF4-FFF2-40B4-BE49-F238E27FC236}">
                <a16:creationId xmlns:a16="http://schemas.microsoft.com/office/drawing/2014/main" id="{04FE3A15-32D0-F5FB-FF77-FA71A0316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16918" y="-210837"/>
            <a:ext cx="2545552" cy="2205084"/>
          </a:xfrm>
          <a:prstGeom prst="rect">
            <a:avLst/>
          </a:prstGeom>
        </p:spPr>
      </p:pic>
      <p:pic>
        <p:nvPicPr>
          <p:cNvPr id="109" name="Picture 108" descr="A blue can with water drops on it">
            <a:extLst>
              <a:ext uri="{FF2B5EF4-FFF2-40B4-BE49-F238E27FC236}">
                <a16:creationId xmlns:a16="http://schemas.microsoft.com/office/drawing/2014/main" id="{3D3063F8-9012-0287-D736-119DB1A53C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36684" y="-210837"/>
            <a:ext cx="2417366" cy="1629589"/>
          </a:xfrm>
          <a:prstGeom prst="rect">
            <a:avLst/>
          </a:prstGeom>
        </p:spPr>
      </p:pic>
      <p:pic>
        <p:nvPicPr>
          <p:cNvPr id="110" name="Picture 109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75890C7C-589A-28F6-52E7-38A33589E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54644" y="-254020"/>
            <a:ext cx="2302263" cy="17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0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06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DA823-E39A-1804-9781-8A3ED9739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18F9C5B-85CF-5F68-0EC5-089AC9B97EDD}"/>
              </a:ext>
            </a:extLst>
          </p:cNvPr>
          <p:cNvGrpSpPr/>
          <p:nvPr/>
        </p:nvGrpSpPr>
        <p:grpSpPr>
          <a:xfrm>
            <a:off x="-1494971" y="3308350"/>
            <a:ext cx="7721146" cy="241300"/>
            <a:chOff x="-1494971" y="3308350"/>
            <a:chExt cx="7721146" cy="2413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A6713B3-5F86-FF72-250D-3AEA2E10A155}"/>
                </a:ext>
              </a:extLst>
            </p:cNvPr>
            <p:cNvSpPr/>
            <p:nvPr/>
          </p:nvSpPr>
          <p:spPr>
            <a:xfrm>
              <a:off x="5965825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DBD2155-6CBA-8A36-18E5-D54FAA22922D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-1494971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AB490EA-D520-ECFC-4E4E-8C4634B44E8D}"/>
              </a:ext>
            </a:extLst>
          </p:cNvPr>
          <p:cNvGrpSpPr/>
          <p:nvPr/>
        </p:nvGrpSpPr>
        <p:grpSpPr>
          <a:xfrm>
            <a:off x="-1495421" y="3308350"/>
            <a:ext cx="7721146" cy="241300"/>
            <a:chOff x="-8955767" y="3308350"/>
            <a:chExt cx="7721146" cy="2413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371D216-3300-6FA2-A909-8FC56AAF4157}"/>
                </a:ext>
              </a:extLst>
            </p:cNvPr>
            <p:cNvSpPr/>
            <p:nvPr/>
          </p:nvSpPr>
          <p:spPr>
            <a:xfrm>
              <a:off x="-1494971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C40312-7E15-FA2F-F06F-BEE48993D4A0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-8955767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DA83EB6-E4BE-62BF-7A82-35692181DE12}"/>
              </a:ext>
            </a:extLst>
          </p:cNvPr>
          <p:cNvGrpSpPr/>
          <p:nvPr/>
        </p:nvGrpSpPr>
        <p:grpSpPr>
          <a:xfrm>
            <a:off x="-1496638" y="3308350"/>
            <a:ext cx="7721146" cy="241300"/>
            <a:chOff x="-16416563" y="3308350"/>
            <a:chExt cx="7721146" cy="2413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CEAFDA-776E-532F-ABE0-1E26E8E7FB1B}"/>
                </a:ext>
              </a:extLst>
            </p:cNvPr>
            <p:cNvSpPr/>
            <p:nvPr/>
          </p:nvSpPr>
          <p:spPr>
            <a:xfrm>
              <a:off x="-8955767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24119B-4754-B4E1-2F06-F86D631EE5CC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6416563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6ED7F4F-BB14-F7F5-7E3E-4680E5540501}"/>
              </a:ext>
            </a:extLst>
          </p:cNvPr>
          <p:cNvSpPr/>
          <p:nvPr/>
        </p:nvSpPr>
        <p:spPr>
          <a:xfrm>
            <a:off x="-1496638" y="3308350"/>
            <a:ext cx="260350" cy="241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B8EFF2-1BE7-3068-371C-A21FC75DF44A}"/>
              </a:ext>
            </a:extLst>
          </p:cNvPr>
          <p:cNvCxnSpPr>
            <a:stCxn id="15" idx="2"/>
          </p:cNvCxnSpPr>
          <p:nvPr/>
        </p:nvCxnSpPr>
        <p:spPr>
          <a:xfrm flipH="1">
            <a:off x="-8957434" y="3429000"/>
            <a:ext cx="746079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AC468EF-53F2-D3F2-922D-DF851865D30C}"/>
              </a:ext>
            </a:extLst>
          </p:cNvPr>
          <p:cNvGrpSpPr/>
          <p:nvPr/>
        </p:nvGrpSpPr>
        <p:grpSpPr>
          <a:xfrm>
            <a:off x="-16418230" y="3307142"/>
            <a:ext cx="7721146" cy="241300"/>
            <a:chOff x="-31338155" y="3359150"/>
            <a:chExt cx="7721146" cy="2413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B8E5E8A-8AB5-BDF7-A702-57B331A7402A}"/>
                </a:ext>
              </a:extLst>
            </p:cNvPr>
            <p:cNvSpPr/>
            <p:nvPr/>
          </p:nvSpPr>
          <p:spPr>
            <a:xfrm>
              <a:off x="-23877359" y="33591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8392116-D472-9976-9B1C-98992D54926C}"/>
                </a:ext>
              </a:extLst>
            </p:cNvPr>
            <p:cNvCxnSpPr>
              <a:stCxn id="17" idx="2"/>
            </p:cNvCxnSpPr>
            <p:nvPr/>
          </p:nvCxnSpPr>
          <p:spPr>
            <a:xfrm flipH="1">
              <a:off x="-31338155" y="34798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B59AFAB-0721-6955-A102-AFCE940FEA5E}"/>
              </a:ext>
            </a:extLst>
          </p:cNvPr>
          <p:cNvGrpSpPr/>
          <p:nvPr/>
        </p:nvGrpSpPr>
        <p:grpSpPr>
          <a:xfrm>
            <a:off x="-24043675" y="3321731"/>
            <a:ext cx="7721146" cy="241300"/>
            <a:chOff x="-38798951" y="3397250"/>
            <a:chExt cx="7721146" cy="2413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3DF2F3-1084-93DF-4960-4E562B301092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82B790-BE8C-60BB-84C5-52028D9BD24C}"/>
                </a:ext>
              </a:extLst>
            </p:cNvPr>
            <p:cNvCxnSpPr>
              <a:stCxn id="1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D54F49-3BA7-3670-8920-C82471288844}"/>
              </a:ext>
            </a:extLst>
          </p:cNvPr>
          <p:cNvGrpSpPr/>
          <p:nvPr/>
        </p:nvGrpSpPr>
        <p:grpSpPr>
          <a:xfrm>
            <a:off x="-31567972" y="3355489"/>
            <a:ext cx="7721146" cy="241300"/>
            <a:chOff x="-38798951" y="3397250"/>
            <a:chExt cx="7721146" cy="2413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0092067-8BA7-08E2-8C08-A55698DCF2EA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EFFE15D-C25E-FEFC-1C27-F8ED3DFF2094}"/>
                </a:ext>
              </a:extLst>
            </p:cNvPr>
            <p:cNvCxnSpPr>
              <a:stCxn id="27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FD723B-A058-C465-7E7E-33D2B079D664}"/>
              </a:ext>
            </a:extLst>
          </p:cNvPr>
          <p:cNvGrpSpPr/>
          <p:nvPr/>
        </p:nvGrpSpPr>
        <p:grpSpPr>
          <a:xfrm>
            <a:off x="-39104738" y="3343643"/>
            <a:ext cx="7721146" cy="241300"/>
            <a:chOff x="-38798951" y="3397250"/>
            <a:chExt cx="7721146" cy="2413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7021793-A577-F60E-AAC6-EB0145DA91B0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113655E-6B76-DE8F-6A8F-25E2831C22B3}"/>
                </a:ext>
              </a:extLst>
            </p:cNvPr>
            <p:cNvCxnSpPr>
              <a:stCxn id="30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060B87D-C4EE-5EDF-9028-15201AA1A2FE}"/>
              </a:ext>
            </a:extLst>
          </p:cNvPr>
          <p:cNvGrpSpPr/>
          <p:nvPr/>
        </p:nvGrpSpPr>
        <p:grpSpPr>
          <a:xfrm>
            <a:off x="-46697749" y="3356170"/>
            <a:ext cx="7721146" cy="241300"/>
            <a:chOff x="-38798951" y="3397250"/>
            <a:chExt cx="7721146" cy="2413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3BFFE44-510F-A6E0-1E13-D79B3E1A6EBE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15EB9B7-B4CB-C0CF-B672-3185B9A298FF}"/>
                </a:ext>
              </a:extLst>
            </p:cNvPr>
            <p:cNvCxnSpPr>
              <a:stCxn id="33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90C82D4-AA3B-65B2-1E8D-7CC94B0A331E}"/>
              </a:ext>
            </a:extLst>
          </p:cNvPr>
          <p:cNvGrpSpPr/>
          <p:nvPr/>
        </p:nvGrpSpPr>
        <p:grpSpPr>
          <a:xfrm>
            <a:off x="-54222046" y="3354084"/>
            <a:ext cx="7721146" cy="241300"/>
            <a:chOff x="-38798951" y="3397250"/>
            <a:chExt cx="7721146" cy="2413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E5C8418-EB31-7772-DFCE-69EB38B5E73A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5D1E812-9F42-EDD1-CC7D-503E0CA944B6}"/>
                </a:ext>
              </a:extLst>
            </p:cNvPr>
            <p:cNvCxnSpPr>
              <a:stCxn id="36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324A61-312D-A651-62C1-2C4F70C4C511}"/>
              </a:ext>
            </a:extLst>
          </p:cNvPr>
          <p:cNvGrpSpPr/>
          <p:nvPr/>
        </p:nvGrpSpPr>
        <p:grpSpPr>
          <a:xfrm>
            <a:off x="-61775823" y="3374420"/>
            <a:ext cx="7721146" cy="241300"/>
            <a:chOff x="-38798951" y="3397250"/>
            <a:chExt cx="7721146" cy="2413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2486404-2D31-530D-71AF-4D8001E4F235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12C806B-C427-5628-B99F-065CAB2743D3}"/>
                </a:ext>
              </a:extLst>
            </p:cNvPr>
            <p:cNvCxnSpPr>
              <a:stCxn id="3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1A93CA-C7E2-FDA0-5439-6A9AC2A0EDE3}"/>
              </a:ext>
            </a:extLst>
          </p:cNvPr>
          <p:cNvGrpSpPr/>
          <p:nvPr/>
        </p:nvGrpSpPr>
        <p:grpSpPr>
          <a:xfrm>
            <a:off x="-69268602" y="3374420"/>
            <a:ext cx="7721146" cy="241300"/>
            <a:chOff x="-38798951" y="3397250"/>
            <a:chExt cx="7721146" cy="2413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527D8F8-1698-105D-CF9A-2692FFB3AFA7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FCB9F82-2C99-D0C5-1A38-D30A421BA401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AFA4D49-933F-0495-D098-DF26C29D37BE}"/>
              </a:ext>
            </a:extLst>
          </p:cNvPr>
          <p:cNvSpPr txBox="1"/>
          <p:nvPr/>
        </p:nvSpPr>
        <p:spPr>
          <a:xfrm>
            <a:off x="5369525" y="3577621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March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44A128-5242-CC1A-B4F4-007E5C27931B}"/>
              </a:ext>
            </a:extLst>
          </p:cNvPr>
          <p:cNvSpPr txBox="1"/>
          <p:nvPr/>
        </p:nvSpPr>
        <p:spPr>
          <a:xfrm>
            <a:off x="-1983775" y="3535742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April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69BDF1-016E-2D31-570C-F4770D25E0AA}"/>
              </a:ext>
            </a:extLst>
          </p:cNvPr>
          <p:cNvSpPr txBox="1"/>
          <p:nvPr/>
        </p:nvSpPr>
        <p:spPr>
          <a:xfrm>
            <a:off x="-9337075" y="3535742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May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760DFC-7582-A785-87E4-C3967094BA2D}"/>
              </a:ext>
            </a:extLst>
          </p:cNvPr>
          <p:cNvSpPr txBox="1"/>
          <p:nvPr/>
        </p:nvSpPr>
        <p:spPr>
          <a:xfrm>
            <a:off x="-16690375" y="3535742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June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0ED024-CDAC-D565-0024-4BF9B53E3A4A}"/>
              </a:ext>
            </a:extLst>
          </p:cNvPr>
          <p:cNvSpPr txBox="1"/>
          <p:nvPr/>
        </p:nvSpPr>
        <p:spPr>
          <a:xfrm>
            <a:off x="-24043675" y="3535742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July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E90251-F4A4-603D-27A2-8EAF3A2C2632}"/>
              </a:ext>
            </a:extLst>
          </p:cNvPr>
          <p:cNvSpPr txBox="1"/>
          <p:nvPr/>
        </p:nvSpPr>
        <p:spPr>
          <a:xfrm>
            <a:off x="-31802012" y="3575731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August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2D81AC-8C97-E5A4-D1CD-0051624228FE}"/>
              </a:ext>
            </a:extLst>
          </p:cNvPr>
          <p:cNvSpPr txBox="1"/>
          <p:nvPr/>
        </p:nvSpPr>
        <p:spPr>
          <a:xfrm>
            <a:off x="-39560349" y="361572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September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F70C38-4FFC-47E2-E30D-82D95B663F25}"/>
              </a:ext>
            </a:extLst>
          </p:cNvPr>
          <p:cNvSpPr txBox="1"/>
          <p:nvPr/>
        </p:nvSpPr>
        <p:spPr>
          <a:xfrm>
            <a:off x="-47318686" y="3655709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October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6F4697-606E-E365-2C80-1AB78C78AA50}"/>
              </a:ext>
            </a:extLst>
          </p:cNvPr>
          <p:cNvSpPr txBox="1"/>
          <p:nvPr/>
        </p:nvSpPr>
        <p:spPr>
          <a:xfrm>
            <a:off x="-55077023" y="3695698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November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A77C5F-3BB2-BDFB-A6E2-A2194B27618B}"/>
              </a:ext>
            </a:extLst>
          </p:cNvPr>
          <p:cNvSpPr txBox="1"/>
          <p:nvPr/>
        </p:nvSpPr>
        <p:spPr>
          <a:xfrm>
            <a:off x="-62430323" y="3654425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December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2D0EBA-3373-DF90-EE7A-7B1E0E021B2A}"/>
              </a:ext>
            </a:extLst>
          </p:cNvPr>
          <p:cNvSpPr txBox="1"/>
          <p:nvPr/>
        </p:nvSpPr>
        <p:spPr>
          <a:xfrm>
            <a:off x="5717265" y="265956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avg</a:t>
            </a:r>
          </a:p>
        </p:txBody>
      </p:sp>
      <p:pic>
        <p:nvPicPr>
          <p:cNvPr id="60" name="Picture 59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F313F366-D230-3570-E32F-16F629EF6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962" y="324484"/>
            <a:ext cx="2302263" cy="171230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9EB034C-957F-F738-F68F-77784411A65F}"/>
              </a:ext>
            </a:extLst>
          </p:cNvPr>
          <p:cNvGrpSpPr/>
          <p:nvPr/>
        </p:nvGrpSpPr>
        <p:grpSpPr>
          <a:xfrm>
            <a:off x="12972837" y="5356880"/>
            <a:ext cx="5478689" cy="954107"/>
            <a:chOff x="1292678" y="5128280"/>
            <a:chExt cx="5478689" cy="95410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6AD49D5-7D95-9AF4-55A4-EF07DD7912C0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D5951-0F12-14F0-A65E-43E1E782C5E4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913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709B07B-A871-1A73-C9FE-A4E06C4C77E0}"/>
              </a:ext>
            </a:extLst>
          </p:cNvPr>
          <p:cNvGrpSpPr/>
          <p:nvPr/>
        </p:nvGrpSpPr>
        <p:grpSpPr>
          <a:xfrm>
            <a:off x="1178162" y="5159057"/>
            <a:ext cx="5478689" cy="954107"/>
            <a:chOff x="1292678" y="5128280"/>
            <a:chExt cx="5478689" cy="95410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28CFD4A-C576-8CF3-D92D-66EE54457F0A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3BF957B-05DA-301D-CAB7-5660E460A7B0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928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A8FE71-1469-38C0-C128-B31AFE3F8547}"/>
              </a:ext>
            </a:extLst>
          </p:cNvPr>
          <p:cNvGrpSpPr/>
          <p:nvPr/>
        </p:nvGrpSpPr>
        <p:grpSpPr>
          <a:xfrm>
            <a:off x="-8456690" y="5159057"/>
            <a:ext cx="5478689" cy="954107"/>
            <a:chOff x="1292678" y="5128280"/>
            <a:chExt cx="5478689" cy="95410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6B63E4-3D1B-EB7A-7B2B-FBF374CBC2B5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217AAE9-EB70-619D-9058-A67489289295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896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83376CE-49D0-F7E6-A74C-3A3EC93A6F3C}"/>
              </a:ext>
            </a:extLst>
          </p:cNvPr>
          <p:cNvGrpSpPr/>
          <p:nvPr/>
        </p:nvGrpSpPr>
        <p:grpSpPr>
          <a:xfrm>
            <a:off x="-16723255" y="5189834"/>
            <a:ext cx="5478689" cy="954107"/>
            <a:chOff x="1292678" y="5128280"/>
            <a:chExt cx="5478689" cy="95410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B631503-DEC9-3B58-2454-83F5E9FE22AB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2C89FF2-BF64-0784-484D-2FB5DFE0D21D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957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FD0EC87-9055-DE57-4B77-59AD53D68F4C}"/>
              </a:ext>
            </a:extLst>
          </p:cNvPr>
          <p:cNvGrpSpPr/>
          <p:nvPr/>
        </p:nvGrpSpPr>
        <p:grpSpPr>
          <a:xfrm>
            <a:off x="-24989820" y="5220611"/>
            <a:ext cx="5478689" cy="954107"/>
            <a:chOff x="1292678" y="5128280"/>
            <a:chExt cx="5478689" cy="95410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D663436-D2CC-CB32-D23B-ACBC6B41C6E3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B82C6CE-8609-78AE-F362-ED08D2A809B6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910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175C202-4C1F-9F77-36CE-35272C8F18D8}"/>
              </a:ext>
            </a:extLst>
          </p:cNvPr>
          <p:cNvGrpSpPr/>
          <p:nvPr/>
        </p:nvGrpSpPr>
        <p:grpSpPr>
          <a:xfrm>
            <a:off x="-33256385" y="5251388"/>
            <a:ext cx="5478689" cy="954107"/>
            <a:chOff x="1292678" y="5128280"/>
            <a:chExt cx="5478689" cy="95410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F009B40-5B94-2C7E-04A3-1BE369CECF31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4A1B95A-EFAA-FE56-7202-34159BE4D014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944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285AC58-0E8F-6E71-2F6D-C34EE20B9BE5}"/>
              </a:ext>
            </a:extLst>
          </p:cNvPr>
          <p:cNvGrpSpPr/>
          <p:nvPr/>
        </p:nvGrpSpPr>
        <p:grpSpPr>
          <a:xfrm>
            <a:off x="-41522950" y="5282165"/>
            <a:ext cx="5478689" cy="954107"/>
            <a:chOff x="1292678" y="5128280"/>
            <a:chExt cx="5478689" cy="95410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702AD19-D43D-8C83-4A33-17049325D743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04A3B30-C3BE-B59A-4695-0DE7C88DEE7D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988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5792C30-522D-5ABF-D005-4A1260A4ABD9}"/>
              </a:ext>
            </a:extLst>
          </p:cNvPr>
          <p:cNvGrpSpPr/>
          <p:nvPr/>
        </p:nvGrpSpPr>
        <p:grpSpPr>
          <a:xfrm>
            <a:off x="-49789515" y="5312942"/>
            <a:ext cx="5478689" cy="954107"/>
            <a:chOff x="1292678" y="5128280"/>
            <a:chExt cx="5478689" cy="95410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FFF739A-3361-6250-94AA-AC09E26760B8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B415B97-D7B6-8A45-C4DC-913A83375FB1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732B4D1-6CE9-647D-54C4-D1A1B7DFFA96}"/>
              </a:ext>
            </a:extLst>
          </p:cNvPr>
          <p:cNvGrpSpPr/>
          <p:nvPr/>
        </p:nvGrpSpPr>
        <p:grpSpPr>
          <a:xfrm>
            <a:off x="-58056080" y="5343719"/>
            <a:ext cx="5478689" cy="954107"/>
            <a:chOff x="1292678" y="5128280"/>
            <a:chExt cx="5478689" cy="95410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273CDF1-8020-7F61-F22D-A7E6358C1DF0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D1805B7-35F1-6D4E-F1B8-13E596D2A9C1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925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57CD39F-898D-87B0-03EC-AFF75670C8F4}"/>
              </a:ext>
            </a:extLst>
          </p:cNvPr>
          <p:cNvGrpSpPr/>
          <p:nvPr/>
        </p:nvGrpSpPr>
        <p:grpSpPr>
          <a:xfrm>
            <a:off x="-66316643" y="5364603"/>
            <a:ext cx="5478689" cy="954107"/>
            <a:chOff x="1292678" y="5128280"/>
            <a:chExt cx="5478689" cy="95410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A03DF34-63E6-019E-B8E9-FE49CE3AFE11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05FC5E5-8E13-437E-C8BB-3A4FDCFC5288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894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C0F0955-B528-8AAA-064D-4BAC99C02591}"/>
              </a:ext>
            </a:extLst>
          </p:cNvPr>
          <p:cNvGrpSpPr/>
          <p:nvPr/>
        </p:nvGrpSpPr>
        <p:grpSpPr>
          <a:xfrm>
            <a:off x="-72289497" y="5399150"/>
            <a:ext cx="5478689" cy="954107"/>
            <a:chOff x="1292678" y="5128280"/>
            <a:chExt cx="5478689" cy="95410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7962D86-E276-54C4-2B7C-35E882520BA4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C692D4D-B8B7-8184-AE4B-0855A816247C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958</a:t>
              </a:r>
            </a:p>
          </p:txBody>
        </p:sp>
      </p:grpSp>
      <p:pic>
        <p:nvPicPr>
          <p:cNvPr id="100" name="Picture 99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0D560268-D1B0-A005-EBFB-2D99D7F52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620" y="-41683"/>
            <a:ext cx="2302263" cy="1712308"/>
          </a:xfrm>
          <a:prstGeom prst="rect">
            <a:avLst/>
          </a:prstGeom>
        </p:spPr>
      </p:pic>
      <p:pic>
        <p:nvPicPr>
          <p:cNvPr id="101" name="Picture 100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8EF5DD5F-85D1-4A74-FDCD-4A795112E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6463" y="35551"/>
            <a:ext cx="2302263" cy="1712308"/>
          </a:xfrm>
          <a:prstGeom prst="rect">
            <a:avLst/>
          </a:prstGeom>
        </p:spPr>
      </p:pic>
      <p:pic>
        <p:nvPicPr>
          <p:cNvPr id="102" name="Picture 101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8EC2C2BA-8BF3-E788-BE7D-F8A6559DD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9299" y="-564872"/>
            <a:ext cx="2302263" cy="1712308"/>
          </a:xfrm>
          <a:prstGeom prst="rect">
            <a:avLst/>
          </a:prstGeom>
        </p:spPr>
      </p:pic>
      <p:pic>
        <p:nvPicPr>
          <p:cNvPr id="103" name="Picture 102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544D84F8-E9F5-A73F-38FC-28943A575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33962" y="-820603"/>
            <a:ext cx="2302263" cy="1712308"/>
          </a:xfrm>
          <a:prstGeom prst="rect">
            <a:avLst/>
          </a:prstGeom>
        </p:spPr>
      </p:pic>
      <p:pic>
        <p:nvPicPr>
          <p:cNvPr id="104" name="Picture 103" descr="A close-up of a stove&#10;&#10;AI-generated content may be incorrect.">
            <a:extLst>
              <a:ext uri="{FF2B5EF4-FFF2-40B4-BE49-F238E27FC236}">
                <a16:creationId xmlns:a16="http://schemas.microsoft.com/office/drawing/2014/main" id="{D81B5E44-85BF-BDA4-EDBB-056855D98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1532" y="-1033639"/>
            <a:ext cx="2147727" cy="2781254"/>
          </a:xfrm>
          <a:prstGeom prst="rect">
            <a:avLst/>
          </a:prstGeom>
        </p:spPr>
      </p:pic>
      <p:pic>
        <p:nvPicPr>
          <p:cNvPr id="105" name="Picture 104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F85098E9-395C-1D72-75B4-096AC5B6C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80842" y="-314578"/>
            <a:ext cx="2302263" cy="1712308"/>
          </a:xfrm>
          <a:prstGeom prst="rect">
            <a:avLst/>
          </a:prstGeom>
        </p:spPr>
      </p:pic>
      <p:pic>
        <p:nvPicPr>
          <p:cNvPr id="106" name="Picture 105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A6422D64-5F93-54CE-0236-7C2F71C98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93203" y="-314578"/>
            <a:ext cx="2302263" cy="1712308"/>
          </a:xfrm>
          <a:prstGeom prst="rect">
            <a:avLst/>
          </a:prstGeom>
        </p:spPr>
      </p:pic>
      <p:pic>
        <p:nvPicPr>
          <p:cNvPr id="107" name="Picture 106" descr="A brown leather chair with black background&#10;&#10;AI-generated content may be incorrect.">
            <a:extLst>
              <a:ext uri="{FF2B5EF4-FFF2-40B4-BE49-F238E27FC236}">
                <a16:creationId xmlns:a16="http://schemas.microsoft.com/office/drawing/2014/main" id="{B0AA2524-D23C-A8D9-C92E-4FBD0A27E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36909" y="-210837"/>
            <a:ext cx="2545552" cy="2205084"/>
          </a:xfrm>
          <a:prstGeom prst="rect">
            <a:avLst/>
          </a:prstGeom>
        </p:spPr>
      </p:pic>
      <p:pic>
        <p:nvPicPr>
          <p:cNvPr id="109" name="Picture 108" descr="A blue can with water drops on it">
            <a:extLst>
              <a:ext uri="{FF2B5EF4-FFF2-40B4-BE49-F238E27FC236}">
                <a16:creationId xmlns:a16="http://schemas.microsoft.com/office/drawing/2014/main" id="{A3906AA0-DD06-E594-B737-59E21EADC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56675" y="-210837"/>
            <a:ext cx="2417366" cy="1629589"/>
          </a:xfrm>
          <a:prstGeom prst="rect">
            <a:avLst/>
          </a:prstGeom>
        </p:spPr>
      </p:pic>
      <p:pic>
        <p:nvPicPr>
          <p:cNvPr id="110" name="Picture 109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0AF3D3B8-2B14-7F9F-7972-5D7DEBD27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74635" y="-254020"/>
            <a:ext cx="2302263" cy="17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19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06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D880B-6F84-AD7B-2165-2844B0618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0BEC6FD-21B0-9527-999A-3CA5D0D72AB6}"/>
              </a:ext>
            </a:extLst>
          </p:cNvPr>
          <p:cNvGrpSpPr/>
          <p:nvPr/>
        </p:nvGrpSpPr>
        <p:grpSpPr>
          <a:xfrm>
            <a:off x="-1494971" y="3308350"/>
            <a:ext cx="7721146" cy="241300"/>
            <a:chOff x="-1494971" y="3308350"/>
            <a:chExt cx="7721146" cy="2413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32E8864-138A-D306-0881-E1529278D563}"/>
                </a:ext>
              </a:extLst>
            </p:cNvPr>
            <p:cNvSpPr/>
            <p:nvPr/>
          </p:nvSpPr>
          <p:spPr>
            <a:xfrm>
              <a:off x="5965825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19B3D18-9C96-3788-3B1D-28ED1036A817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-1494971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DA2AF36-0E9A-C8E3-5A42-C0235A36772E}"/>
              </a:ext>
            </a:extLst>
          </p:cNvPr>
          <p:cNvGrpSpPr/>
          <p:nvPr/>
        </p:nvGrpSpPr>
        <p:grpSpPr>
          <a:xfrm>
            <a:off x="-1495421" y="3308350"/>
            <a:ext cx="7721146" cy="241300"/>
            <a:chOff x="-8955767" y="3308350"/>
            <a:chExt cx="7721146" cy="2413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121ECE-32F2-B19D-7F27-EB1B22F0886C}"/>
                </a:ext>
              </a:extLst>
            </p:cNvPr>
            <p:cNvSpPr/>
            <p:nvPr/>
          </p:nvSpPr>
          <p:spPr>
            <a:xfrm>
              <a:off x="-1494971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863BC4D-3248-558A-938F-A09E7CE68B07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-8955767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91AC7BE-9815-4671-FA09-BE0848872BED}"/>
              </a:ext>
            </a:extLst>
          </p:cNvPr>
          <p:cNvGrpSpPr/>
          <p:nvPr/>
        </p:nvGrpSpPr>
        <p:grpSpPr>
          <a:xfrm>
            <a:off x="-8956217" y="3308350"/>
            <a:ext cx="7721146" cy="241300"/>
            <a:chOff x="-16416563" y="3308350"/>
            <a:chExt cx="7721146" cy="2413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A05D6A-AC01-C1B3-7EF5-F51FE9B473C1}"/>
                </a:ext>
              </a:extLst>
            </p:cNvPr>
            <p:cNvSpPr/>
            <p:nvPr/>
          </p:nvSpPr>
          <p:spPr>
            <a:xfrm>
              <a:off x="-8955767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829FB89-4FFA-A8E0-7773-E9DABF2692DC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6416563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085D8F55-7AD3-DCD4-B7A3-27283F29B514}"/>
              </a:ext>
            </a:extLst>
          </p:cNvPr>
          <p:cNvSpPr/>
          <p:nvPr/>
        </p:nvSpPr>
        <p:spPr>
          <a:xfrm>
            <a:off x="-8956217" y="3308350"/>
            <a:ext cx="260350" cy="241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C3F75F-663E-D010-33BA-A74CCCE6E039}"/>
              </a:ext>
            </a:extLst>
          </p:cNvPr>
          <p:cNvCxnSpPr>
            <a:stCxn id="15" idx="2"/>
          </p:cNvCxnSpPr>
          <p:nvPr/>
        </p:nvCxnSpPr>
        <p:spPr>
          <a:xfrm flipH="1">
            <a:off x="-16417013" y="3429000"/>
            <a:ext cx="746079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A842440-25BC-8BDA-F923-8A661CFA812E}"/>
              </a:ext>
            </a:extLst>
          </p:cNvPr>
          <p:cNvGrpSpPr/>
          <p:nvPr/>
        </p:nvGrpSpPr>
        <p:grpSpPr>
          <a:xfrm>
            <a:off x="-23877809" y="3307142"/>
            <a:ext cx="7721146" cy="241300"/>
            <a:chOff x="-31338155" y="3359150"/>
            <a:chExt cx="7721146" cy="2413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FE6A93B-BD57-2BF8-D804-6FF4771007BB}"/>
                </a:ext>
              </a:extLst>
            </p:cNvPr>
            <p:cNvSpPr/>
            <p:nvPr/>
          </p:nvSpPr>
          <p:spPr>
            <a:xfrm>
              <a:off x="-23877359" y="33591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FF1490A-7B47-01A0-7ED1-B75713F9C978}"/>
                </a:ext>
              </a:extLst>
            </p:cNvPr>
            <p:cNvCxnSpPr>
              <a:stCxn id="17" idx="2"/>
            </p:cNvCxnSpPr>
            <p:nvPr/>
          </p:nvCxnSpPr>
          <p:spPr>
            <a:xfrm flipH="1">
              <a:off x="-31338155" y="34798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3A222CB-AC96-2665-14F3-81998994E357}"/>
              </a:ext>
            </a:extLst>
          </p:cNvPr>
          <p:cNvGrpSpPr/>
          <p:nvPr/>
        </p:nvGrpSpPr>
        <p:grpSpPr>
          <a:xfrm>
            <a:off x="-31503254" y="3321731"/>
            <a:ext cx="7721146" cy="241300"/>
            <a:chOff x="-38798951" y="3397250"/>
            <a:chExt cx="7721146" cy="2413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41AB055-C98B-3296-88C9-269E4CE4DDD9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D7C19D2-BDEF-70E3-FF8D-39AFFE095E7D}"/>
                </a:ext>
              </a:extLst>
            </p:cNvPr>
            <p:cNvCxnSpPr>
              <a:stCxn id="1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7BE5B8-2E6A-02CD-0BA0-F4362FFBE738}"/>
              </a:ext>
            </a:extLst>
          </p:cNvPr>
          <p:cNvGrpSpPr/>
          <p:nvPr/>
        </p:nvGrpSpPr>
        <p:grpSpPr>
          <a:xfrm>
            <a:off x="-39027551" y="3355489"/>
            <a:ext cx="7721146" cy="241300"/>
            <a:chOff x="-38798951" y="3397250"/>
            <a:chExt cx="7721146" cy="2413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821E4A-EA84-0C07-A90D-FDEC41C7C123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2D683D-6FBE-91E8-9C07-F59D30EC7BB1}"/>
                </a:ext>
              </a:extLst>
            </p:cNvPr>
            <p:cNvCxnSpPr>
              <a:stCxn id="27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113DB9-7387-2BAD-C70E-44DC0C8330CD}"/>
              </a:ext>
            </a:extLst>
          </p:cNvPr>
          <p:cNvGrpSpPr/>
          <p:nvPr/>
        </p:nvGrpSpPr>
        <p:grpSpPr>
          <a:xfrm>
            <a:off x="-46564317" y="3343643"/>
            <a:ext cx="7721146" cy="241300"/>
            <a:chOff x="-38798951" y="3397250"/>
            <a:chExt cx="7721146" cy="2413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84EA770-5B95-43AD-0095-05D485EBCCB7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E016329-A492-4E62-D4E9-AE1A9247F9A6}"/>
                </a:ext>
              </a:extLst>
            </p:cNvPr>
            <p:cNvCxnSpPr>
              <a:stCxn id="30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BF733A1-9069-7A38-E207-305A973C49DF}"/>
              </a:ext>
            </a:extLst>
          </p:cNvPr>
          <p:cNvGrpSpPr/>
          <p:nvPr/>
        </p:nvGrpSpPr>
        <p:grpSpPr>
          <a:xfrm>
            <a:off x="-54157328" y="3356170"/>
            <a:ext cx="7721146" cy="241300"/>
            <a:chOff x="-38798951" y="3397250"/>
            <a:chExt cx="7721146" cy="2413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5EED99B-8E0E-7C71-7814-51E84234D099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1D58B76-B51E-E050-395D-C784CDC1BAA8}"/>
                </a:ext>
              </a:extLst>
            </p:cNvPr>
            <p:cNvCxnSpPr>
              <a:stCxn id="33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0996150-6F38-A2A3-5915-93587EE85A5B}"/>
              </a:ext>
            </a:extLst>
          </p:cNvPr>
          <p:cNvGrpSpPr/>
          <p:nvPr/>
        </p:nvGrpSpPr>
        <p:grpSpPr>
          <a:xfrm>
            <a:off x="-61681625" y="3354084"/>
            <a:ext cx="7721146" cy="241300"/>
            <a:chOff x="-38798951" y="3397250"/>
            <a:chExt cx="7721146" cy="2413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FD58DCF-B974-984D-46F5-7307FB533DBA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991575F-E7C6-E89E-0B2B-A2E2CDDEF805}"/>
                </a:ext>
              </a:extLst>
            </p:cNvPr>
            <p:cNvCxnSpPr>
              <a:stCxn id="36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9A2610-23CD-7A57-CE54-14DF54C3DDA3}"/>
              </a:ext>
            </a:extLst>
          </p:cNvPr>
          <p:cNvGrpSpPr/>
          <p:nvPr/>
        </p:nvGrpSpPr>
        <p:grpSpPr>
          <a:xfrm>
            <a:off x="-69235402" y="3374420"/>
            <a:ext cx="7721146" cy="241300"/>
            <a:chOff x="-38798951" y="3397250"/>
            <a:chExt cx="7721146" cy="2413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745A47D-666F-A200-6923-233822A6E429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CD3D748-2DC3-6F8B-D742-ED4488623E73}"/>
                </a:ext>
              </a:extLst>
            </p:cNvPr>
            <p:cNvCxnSpPr>
              <a:stCxn id="3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2FEFDAD-3A26-7ABC-70F0-6273C78C7D9A}"/>
              </a:ext>
            </a:extLst>
          </p:cNvPr>
          <p:cNvGrpSpPr/>
          <p:nvPr/>
        </p:nvGrpSpPr>
        <p:grpSpPr>
          <a:xfrm>
            <a:off x="-76693246" y="3379562"/>
            <a:ext cx="7721146" cy="241300"/>
            <a:chOff x="-38798951" y="3397250"/>
            <a:chExt cx="7721146" cy="2413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811E214-590A-4877-72C8-24D3AF696D3A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B7C4236-35F7-C567-1AB3-83C489678C58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A9EF4AE-D8F7-2364-6417-137BE8F5B1D5}"/>
              </a:ext>
            </a:extLst>
          </p:cNvPr>
          <p:cNvSpPr txBox="1"/>
          <p:nvPr/>
        </p:nvSpPr>
        <p:spPr>
          <a:xfrm>
            <a:off x="5263246" y="3654425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February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2BD881-8732-0DEB-E53C-E1952B4C8C59}"/>
              </a:ext>
            </a:extLst>
          </p:cNvPr>
          <p:cNvSpPr txBox="1"/>
          <p:nvPr/>
        </p:nvSpPr>
        <p:spPr>
          <a:xfrm>
            <a:off x="-2090054" y="3577621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March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079010-1585-F42A-FD7B-A9536B33808D}"/>
              </a:ext>
            </a:extLst>
          </p:cNvPr>
          <p:cNvSpPr txBox="1"/>
          <p:nvPr/>
        </p:nvSpPr>
        <p:spPr>
          <a:xfrm>
            <a:off x="-9443354" y="3535742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April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E881F3-1BA0-E7E2-254E-BC4B8059F019}"/>
              </a:ext>
            </a:extLst>
          </p:cNvPr>
          <p:cNvSpPr txBox="1"/>
          <p:nvPr/>
        </p:nvSpPr>
        <p:spPr>
          <a:xfrm>
            <a:off x="-16796654" y="3535742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May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19CADB-6383-C692-D7A0-5CBDCA91D2D7}"/>
              </a:ext>
            </a:extLst>
          </p:cNvPr>
          <p:cNvSpPr txBox="1"/>
          <p:nvPr/>
        </p:nvSpPr>
        <p:spPr>
          <a:xfrm>
            <a:off x="-24149954" y="3535742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June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789210-D33E-0CB5-EB8A-1BADC1B9F65B}"/>
              </a:ext>
            </a:extLst>
          </p:cNvPr>
          <p:cNvSpPr txBox="1"/>
          <p:nvPr/>
        </p:nvSpPr>
        <p:spPr>
          <a:xfrm>
            <a:off x="-31503254" y="3535742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July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F15CCF-B939-21AF-0298-DD267EF4BA62}"/>
              </a:ext>
            </a:extLst>
          </p:cNvPr>
          <p:cNvSpPr txBox="1"/>
          <p:nvPr/>
        </p:nvSpPr>
        <p:spPr>
          <a:xfrm>
            <a:off x="-39261591" y="3575731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August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E9662C-14FE-BEF0-DF15-0B79C32B7C32}"/>
              </a:ext>
            </a:extLst>
          </p:cNvPr>
          <p:cNvSpPr txBox="1"/>
          <p:nvPr/>
        </p:nvSpPr>
        <p:spPr>
          <a:xfrm>
            <a:off x="-47019928" y="361572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September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72FC5D-F186-1D2C-06BE-A60AF13B92A8}"/>
              </a:ext>
            </a:extLst>
          </p:cNvPr>
          <p:cNvSpPr txBox="1"/>
          <p:nvPr/>
        </p:nvSpPr>
        <p:spPr>
          <a:xfrm>
            <a:off x="-54778265" y="3655709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October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5B8D4D-F233-0B95-581B-17BC88918C35}"/>
              </a:ext>
            </a:extLst>
          </p:cNvPr>
          <p:cNvSpPr txBox="1"/>
          <p:nvPr/>
        </p:nvSpPr>
        <p:spPr>
          <a:xfrm>
            <a:off x="-62536602" y="3695698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November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AA0B34-F163-EEFD-D2BF-7A6B915C3C41}"/>
              </a:ext>
            </a:extLst>
          </p:cNvPr>
          <p:cNvSpPr txBox="1"/>
          <p:nvPr/>
        </p:nvSpPr>
        <p:spPr>
          <a:xfrm>
            <a:off x="-69889902" y="3654425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December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5E2D3D2-7B45-F453-C099-09B4B255C48A}"/>
              </a:ext>
            </a:extLst>
          </p:cNvPr>
          <p:cNvGrpSpPr/>
          <p:nvPr/>
        </p:nvGrpSpPr>
        <p:grpSpPr>
          <a:xfrm>
            <a:off x="13312720" y="5409043"/>
            <a:ext cx="5478689" cy="954107"/>
            <a:chOff x="1292678" y="5128280"/>
            <a:chExt cx="5478689" cy="95410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F742777-C94E-186F-4FF4-FF4746C45297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65C49CE-E744-E19E-52E8-A504DCE50D73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1099</a:t>
              </a:r>
            </a:p>
          </p:txBody>
        </p:sp>
      </p:grpSp>
      <p:pic>
        <p:nvPicPr>
          <p:cNvPr id="58" name="Picture 57" descr="A blue can with water drops on it">
            <a:extLst>
              <a:ext uri="{FF2B5EF4-FFF2-40B4-BE49-F238E27FC236}">
                <a16:creationId xmlns:a16="http://schemas.microsoft.com/office/drawing/2014/main" id="{0BAF7B64-6439-1251-E275-E038A22B8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2065" y="335067"/>
            <a:ext cx="2417366" cy="162958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9619F9D-4219-EC5E-244A-C24FF9B15D57}"/>
              </a:ext>
            </a:extLst>
          </p:cNvPr>
          <p:cNvSpPr txBox="1"/>
          <p:nvPr/>
        </p:nvSpPr>
        <p:spPr>
          <a:xfrm>
            <a:off x="5717265" y="265956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avg</a:t>
            </a:r>
          </a:p>
        </p:txBody>
      </p:sp>
      <p:pic>
        <p:nvPicPr>
          <p:cNvPr id="60" name="Picture 59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46606030-0DD4-1E93-16D2-966683249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96" y="293707"/>
            <a:ext cx="2302263" cy="171230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3421E439-DF57-072E-757B-9FCE2F21F766}"/>
              </a:ext>
            </a:extLst>
          </p:cNvPr>
          <p:cNvGrpSpPr/>
          <p:nvPr/>
        </p:nvGrpSpPr>
        <p:grpSpPr>
          <a:xfrm>
            <a:off x="1243696" y="5282165"/>
            <a:ext cx="5478689" cy="954107"/>
            <a:chOff x="1292678" y="5128280"/>
            <a:chExt cx="5478689" cy="95410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0E14F50-A4E7-D2E4-FD09-A760A9EB0A01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0A3A3F6-6BB9-BF5C-D9B5-5104B41D82F4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913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0BA5C06-7C17-7658-389E-CE0BE320FBE6}"/>
              </a:ext>
            </a:extLst>
          </p:cNvPr>
          <p:cNvGrpSpPr/>
          <p:nvPr/>
        </p:nvGrpSpPr>
        <p:grpSpPr>
          <a:xfrm>
            <a:off x="-7649704" y="5128280"/>
            <a:ext cx="5478689" cy="954107"/>
            <a:chOff x="1292678" y="5128280"/>
            <a:chExt cx="5478689" cy="95410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1C1CE37-B66A-9EF6-1405-B43D20BDE6EA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A16DF7B-2548-DFDE-F3CD-E2E160FCDF35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928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17EC39D-8BA2-C1BA-4F51-3B1C322F0B28}"/>
              </a:ext>
            </a:extLst>
          </p:cNvPr>
          <p:cNvGrpSpPr/>
          <p:nvPr/>
        </p:nvGrpSpPr>
        <p:grpSpPr>
          <a:xfrm>
            <a:off x="-15916269" y="5159057"/>
            <a:ext cx="5478689" cy="954107"/>
            <a:chOff x="1292678" y="5128280"/>
            <a:chExt cx="5478689" cy="95410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E64852C-9F91-4A25-4554-C6C4E7457139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78CB86E-9CBE-FA8E-357E-F26C73FE87CE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896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ABF8523-DE4A-5210-F102-EA3C3DF26DE8}"/>
              </a:ext>
            </a:extLst>
          </p:cNvPr>
          <p:cNvGrpSpPr/>
          <p:nvPr/>
        </p:nvGrpSpPr>
        <p:grpSpPr>
          <a:xfrm>
            <a:off x="-24182834" y="5189834"/>
            <a:ext cx="5478689" cy="954107"/>
            <a:chOff x="1292678" y="5128280"/>
            <a:chExt cx="5478689" cy="95410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0BDB7DF-B294-5083-7605-97C3133006C7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A057C67-19D4-8FBA-2A99-B130EEFCA05F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957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A9B02D6-53CD-3762-FAFF-DC5B0015CABA}"/>
              </a:ext>
            </a:extLst>
          </p:cNvPr>
          <p:cNvGrpSpPr/>
          <p:nvPr/>
        </p:nvGrpSpPr>
        <p:grpSpPr>
          <a:xfrm>
            <a:off x="-32449399" y="5220611"/>
            <a:ext cx="5478689" cy="954107"/>
            <a:chOff x="1292678" y="5128280"/>
            <a:chExt cx="5478689" cy="95410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B19AE68-D58B-DD5B-A10A-BE8388C8B59B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CECB2D0-CD80-2C52-23AB-50BC769D2F22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910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BD6218A-2410-2A16-2852-BB1B431BFD8A}"/>
              </a:ext>
            </a:extLst>
          </p:cNvPr>
          <p:cNvGrpSpPr/>
          <p:nvPr/>
        </p:nvGrpSpPr>
        <p:grpSpPr>
          <a:xfrm>
            <a:off x="-40715964" y="5251388"/>
            <a:ext cx="5478689" cy="954107"/>
            <a:chOff x="1292678" y="5128280"/>
            <a:chExt cx="5478689" cy="95410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E001A34-A7FD-0DFC-5327-88BC6E4BCD21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DD2F3DE-05B8-A9D4-4080-2081A5800472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944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572C62-F88C-C9C6-19C0-0F0F0BD7B5EE}"/>
              </a:ext>
            </a:extLst>
          </p:cNvPr>
          <p:cNvGrpSpPr/>
          <p:nvPr/>
        </p:nvGrpSpPr>
        <p:grpSpPr>
          <a:xfrm>
            <a:off x="-48982529" y="5282165"/>
            <a:ext cx="5478689" cy="954107"/>
            <a:chOff x="1292678" y="5128280"/>
            <a:chExt cx="5478689" cy="95410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9B950BD-D1C8-918C-E546-83A7FCD86529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3C8EC38-315C-B600-1DF3-B1861E991A63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988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2F27CA0-7202-6BAE-A1FF-46885BFA5DA5}"/>
              </a:ext>
            </a:extLst>
          </p:cNvPr>
          <p:cNvGrpSpPr/>
          <p:nvPr/>
        </p:nvGrpSpPr>
        <p:grpSpPr>
          <a:xfrm>
            <a:off x="-57249094" y="5312942"/>
            <a:ext cx="5478689" cy="954107"/>
            <a:chOff x="1292678" y="5128280"/>
            <a:chExt cx="5478689" cy="95410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709DE5A-C07B-D37B-FF71-BA9E259208E2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6C20F8D-E7CB-2DCB-417C-3352DC144297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D4B1039-AD6F-AA0F-7688-E376AF9B8B8B}"/>
              </a:ext>
            </a:extLst>
          </p:cNvPr>
          <p:cNvGrpSpPr/>
          <p:nvPr/>
        </p:nvGrpSpPr>
        <p:grpSpPr>
          <a:xfrm>
            <a:off x="-65515659" y="5343719"/>
            <a:ext cx="5478689" cy="954107"/>
            <a:chOff x="1292678" y="5128280"/>
            <a:chExt cx="5478689" cy="95410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334CD2E-3CB5-7182-8415-81278B610832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62E0023-0439-D6A6-0D35-BC09D04C7A83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925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DA0393F-EF20-C245-7BF8-D27C49958B8E}"/>
              </a:ext>
            </a:extLst>
          </p:cNvPr>
          <p:cNvGrpSpPr/>
          <p:nvPr/>
        </p:nvGrpSpPr>
        <p:grpSpPr>
          <a:xfrm>
            <a:off x="-73741287" y="5369745"/>
            <a:ext cx="5478689" cy="954107"/>
            <a:chOff x="1292678" y="5128280"/>
            <a:chExt cx="5478689" cy="95410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7478676-4775-C326-699C-F165D9D56133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1D64726-978D-D81D-1253-A008ADDA0CB3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894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EE5D737-C023-2208-D3A2-ABD626AA2526}"/>
              </a:ext>
            </a:extLst>
          </p:cNvPr>
          <p:cNvGrpSpPr/>
          <p:nvPr/>
        </p:nvGrpSpPr>
        <p:grpSpPr>
          <a:xfrm>
            <a:off x="-79714141" y="5404292"/>
            <a:ext cx="5478689" cy="954107"/>
            <a:chOff x="1292678" y="5128280"/>
            <a:chExt cx="5478689" cy="95410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88441F7-B254-2354-56CB-EB49977FAD88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B4A0D77-0823-D2C2-F648-FA027C85407D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958</a:t>
              </a:r>
            </a:p>
          </p:txBody>
        </p:sp>
      </p:grpSp>
      <p:pic>
        <p:nvPicPr>
          <p:cNvPr id="100" name="Picture 99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486088B6-5A93-2F6F-81C7-B646BC418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5246" y="-72460"/>
            <a:ext cx="2302263" cy="1712308"/>
          </a:xfrm>
          <a:prstGeom prst="rect">
            <a:avLst/>
          </a:prstGeom>
        </p:spPr>
      </p:pic>
      <p:pic>
        <p:nvPicPr>
          <p:cNvPr id="101" name="Picture 100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EF7CBC00-0BDA-D276-2461-AFF53EEE1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4215" y="-309141"/>
            <a:ext cx="2302263" cy="1712308"/>
          </a:xfrm>
          <a:prstGeom prst="rect">
            <a:avLst/>
          </a:prstGeom>
        </p:spPr>
      </p:pic>
      <p:pic>
        <p:nvPicPr>
          <p:cNvPr id="102" name="Picture 101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59BA6311-B006-E59F-6C7A-030C00E26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88878" y="-564872"/>
            <a:ext cx="2302263" cy="1712308"/>
          </a:xfrm>
          <a:prstGeom prst="rect">
            <a:avLst/>
          </a:prstGeom>
        </p:spPr>
      </p:pic>
      <p:pic>
        <p:nvPicPr>
          <p:cNvPr id="103" name="Picture 102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315E9089-D208-A12D-D68C-5CA49740B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93541" y="-820603"/>
            <a:ext cx="2302263" cy="1712308"/>
          </a:xfrm>
          <a:prstGeom prst="rect">
            <a:avLst/>
          </a:prstGeom>
        </p:spPr>
      </p:pic>
      <p:pic>
        <p:nvPicPr>
          <p:cNvPr id="104" name="Picture 103" descr="A close-up of a stove&#10;&#10;AI-generated content may be incorrect.">
            <a:extLst>
              <a:ext uri="{FF2B5EF4-FFF2-40B4-BE49-F238E27FC236}">
                <a16:creationId xmlns:a16="http://schemas.microsoft.com/office/drawing/2014/main" id="{66B9CB29-A308-C080-57B6-AD69C5837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11111" y="-1033639"/>
            <a:ext cx="2147727" cy="2781254"/>
          </a:xfrm>
          <a:prstGeom prst="rect">
            <a:avLst/>
          </a:prstGeom>
        </p:spPr>
      </p:pic>
      <p:pic>
        <p:nvPicPr>
          <p:cNvPr id="105" name="Picture 104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C2EE2D18-43CC-7AF4-591F-D430A5341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40421" y="-314578"/>
            <a:ext cx="2302263" cy="1712308"/>
          </a:xfrm>
          <a:prstGeom prst="rect">
            <a:avLst/>
          </a:prstGeom>
        </p:spPr>
      </p:pic>
      <p:pic>
        <p:nvPicPr>
          <p:cNvPr id="106" name="Picture 105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558A74A6-8E32-9EDB-7453-66584B5CF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52782" y="-314578"/>
            <a:ext cx="2302263" cy="1712308"/>
          </a:xfrm>
          <a:prstGeom prst="rect">
            <a:avLst/>
          </a:prstGeom>
        </p:spPr>
      </p:pic>
      <p:pic>
        <p:nvPicPr>
          <p:cNvPr id="107" name="Picture 106" descr="A brown leather chair with black background&#10;&#10;AI-generated content may be incorrect.">
            <a:extLst>
              <a:ext uri="{FF2B5EF4-FFF2-40B4-BE49-F238E27FC236}">
                <a16:creationId xmlns:a16="http://schemas.microsoft.com/office/drawing/2014/main" id="{44046863-5D08-E3D7-DE8C-674EA25A9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96488" y="-210837"/>
            <a:ext cx="2545552" cy="2205084"/>
          </a:xfrm>
          <a:prstGeom prst="rect">
            <a:avLst/>
          </a:prstGeom>
        </p:spPr>
      </p:pic>
      <p:pic>
        <p:nvPicPr>
          <p:cNvPr id="109" name="Picture 108" descr="A blue can with water drops on it">
            <a:extLst>
              <a:ext uri="{FF2B5EF4-FFF2-40B4-BE49-F238E27FC236}">
                <a16:creationId xmlns:a16="http://schemas.microsoft.com/office/drawing/2014/main" id="{EDF73762-D6E9-37FE-C611-4EC950E10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16254" y="-210837"/>
            <a:ext cx="2417366" cy="1629589"/>
          </a:xfrm>
          <a:prstGeom prst="rect">
            <a:avLst/>
          </a:prstGeom>
        </p:spPr>
      </p:pic>
      <p:pic>
        <p:nvPicPr>
          <p:cNvPr id="110" name="Picture 109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05E860E6-1AE6-B8BF-6457-9A517D73A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4214" y="-254020"/>
            <a:ext cx="2302263" cy="17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15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E407357-0C1A-5965-58CB-AF142E2FA263}"/>
              </a:ext>
            </a:extLst>
          </p:cNvPr>
          <p:cNvGrpSpPr/>
          <p:nvPr/>
        </p:nvGrpSpPr>
        <p:grpSpPr>
          <a:xfrm>
            <a:off x="-1494971" y="3308350"/>
            <a:ext cx="7721146" cy="241300"/>
            <a:chOff x="-1494971" y="3308350"/>
            <a:chExt cx="7721146" cy="2413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26B6D2F-FB92-B555-A03C-C363351714C3}"/>
                </a:ext>
              </a:extLst>
            </p:cNvPr>
            <p:cNvSpPr/>
            <p:nvPr/>
          </p:nvSpPr>
          <p:spPr>
            <a:xfrm>
              <a:off x="5965825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84A17FC-F0E7-AE76-0FAF-C000A88257C0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-1494971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6DCCC3-D874-7117-F242-FE56224DCBA7}"/>
              </a:ext>
            </a:extLst>
          </p:cNvPr>
          <p:cNvSpPr txBox="1"/>
          <p:nvPr/>
        </p:nvSpPr>
        <p:spPr>
          <a:xfrm>
            <a:off x="5312228" y="370205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January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B5E6498-5874-8838-884E-68C8D9D9FEED}"/>
              </a:ext>
            </a:extLst>
          </p:cNvPr>
          <p:cNvGrpSpPr/>
          <p:nvPr/>
        </p:nvGrpSpPr>
        <p:grpSpPr>
          <a:xfrm>
            <a:off x="-8955767" y="3308350"/>
            <a:ext cx="7721146" cy="241300"/>
            <a:chOff x="-8955767" y="3308350"/>
            <a:chExt cx="7721146" cy="2413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EE9D8C-C201-7DCF-A51D-96B483716F79}"/>
                </a:ext>
              </a:extLst>
            </p:cNvPr>
            <p:cNvSpPr/>
            <p:nvPr/>
          </p:nvSpPr>
          <p:spPr>
            <a:xfrm>
              <a:off x="-1494971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B4F0D1A-64F7-B861-B144-0F73D1F7F9C5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-8955767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F7A0263-6661-8249-9CE0-748C0F996A4C}"/>
              </a:ext>
            </a:extLst>
          </p:cNvPr>
          <p:cNvGrpSpPr/>
          <p:nvPr/>
        </p:nvGrpSpPr>
        <p:grpSpPr>
          <a:xfrm>
            <a:off x="-16416563" y="3308350"/>
            <a:ext cx="7721146" cy="241300"/>
            <a:chOff x="-16416563" y="3308350"/>
            <a:chExt cx="7721146" cy="2413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B757ED-C095-7696-A53E-1922CA012C1F}"/>
                </a:ext>
              </a:extLst>
            </p:cNvPr>
            <p:cNvSpPr/>
            <p:nvPr/>
          </p:nvSpPr>
          <p:spPr>
            <a:xfrm>
              <a:off x="-8955767" y="33083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6951AF4-B645-8051-23EC-8EF965ADA467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6416563" y="34290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CEACAD99-FBEF-AF74-9CDD-934724FA20EA}"/>
              </a:ext>
            </a:extLst>
          </p:cNvPr>
          <p:cNvSpPr/>
          <p:nvPr/>
        </p:nvSpPr>
        <p:spPr>
          <a:xfrm>
            <a:off x="-16416563" y="3308350"/>
            <a:ext cx="260350" cy="241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950D97-DAD8-9A2B-0DD1-BBBD60A19D45}"/>
              </a:ext>
            </a:extLst>
          </p:cNvPr>
          <p:cNvCxnSpPr>
            <a:stCxn id="15" idx="2"/>
          </p:cNvCxnSpPr>
          <p:nvPr/>
        </p:nvCxnSpPr>
        <p:spPr>
          <a:xfrm flipH="1">
            <a:off x="-23877359" y="3429000"/>
            <a:ext cx="746079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4663461-93C9-0CD1-672C-F597B0630DF5}"/>
              </a:ext>
            </a:extLst>
          </p:cNvPr>
          <p:cNvGrpSpPr/>
          <p:nvPr/>
        </p:nvGrpSpPr>
        <p:grpSpPr>
          <a:xfrm>
            <a:off x="-31338155" y="3307142"/>
            <a:ext cx="7721146" cy="241300"/>
            <a:chOff x="-31338155" y="3359150"/>
            <a:chExt cx="7721146" cy="2413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27DBC4-0791-E96B-B0F8-A49CA0D9E867}"/>
                </a:ext>
              </a:extLst>
            </p:cNvPr>
            <p:cNvSpPr/>
            <p:nvPr/>
          </p:nvSpPr>
          <p:spPr>
            <a:xfrm>
              <a:off x="-23877359" y="33591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CECFE73-FAB6-D244-BD6F-2493C1A0C8C1}"/>
                </a:ext>
              </a:extLst>
            </p:cNvPr>
            <p:cNvCxnSpPr>
              <a:stCxn id="17" idx="2"/>
            </p:cNvCxnSpPr>
            <p:nvPr/>
          </p:nvCxnSpPr>
          <p:spPr>
            <a:xfrm flipH="1">
              <a:off x="-31338155" y="34798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25B0FC0-5AC2-2663-9A79-E8FB71234D42}"/>
              </a:ext>
            </a:extLst>
          </p:cNvPr>
          <p:cNvGrpSpPr/>
          <p:nvPr/>
        </p:nvGrpSpPr>
        <p:grpSpPr>
          <a:xfrm>
            <a:off x="-38963600" y="3321731"/>
            <a:ext cx="7721146" cy="241300"/>
            <a:chOff x="-38798951" y="3397250"/>
            <a:chExt cx="7721146" cy="2413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F00E374-1CC2-CCD7-44DF-C6C7A9C9C028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02982A-0A56-3C30-824D-2615DB396E07}"/>
                </a:ext>
              </a:extLst>
            </p:cNvPr>
            <p:cNvCxnSpPr>
              <a:stCxn id="1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FB384F7-F271-E3F9-3917-D6594D29BF4C}"/>
              </a:ext>
            </a:extLst>
          </p:cNvPr>
          <p:cNvGrpSpPr/>
          <p:nvPr/>
        </p:nvGrpSpPr>
        <p:grpSpPr>
          <a:xfrm>
            <a:off x="-46487897" y="3355489"/>
            <a:ext cx="7721146" cy="241300"/>
            <a:chOff x="-38798951" y="3397250"/>
            <a:chExt cx="7721146" cy="2413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029A2DE-FF59-0243-2F28-BCF665A6DAC6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1DEF3B4-DACC-F0E7-92D7-66DD17D378DC}"/>
                </a:ext>
              </a:extLst>
            </p:cNvPr>
            <p:cNvCxnSpPr>
              <a:stCxn id="27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8DF443-4831-4373-04D6-7773823895EC}"/>
              </a:ext>
            </a:extLst>
          </p:cNvPr>
          <p:cNvGrpSpPr/>
          <p:nvPr/>
        </p:nvGrpSpPr>
        <p:grpSpPr>
          <a:xfrm>
            <a:off x="-54024663" y="3343643"/>
            <a:ext cx="7721146" cy="241300"/>
            <a:chOff x="-38798951" y="3397250"/>
            <a:chExt cx="7721146" cy="2413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6A8EB52-265F-6B6E-C038-0C0EDFE7CA3D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6C784F5-DD1C-DE64-B7A0-F9D637DD03AE}"/>
                </a:ext>
              </a:extLst>
            </p:cNvPr>
            <p:cNvCxnSpPr>
              <a:stCxn id="30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3D340B-6E22-8FFB-B7E1-E25F6B2196C7}"/>
              </a:ext>
            </a:extLst>
          </p:cNvPr>
          <p:cNvGrpSpPr/>
          <p:nvPr/>
        </p:nvGrpSpPr>
        <p:grpSpPr>
          <a:xfrm>
            <a:off x="-61617674" y="3356170"/>
            <a:ext cx="7721146" cy="241300"/>
            <a:chOff x="-38798951" y="3397250"/>
            <a:chExt cx="7721146" cy="2413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7AF7E41-69D2-E569-450B-8EAB89D904E8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7B0B69F-8FD8-0583-758A-857C208BD3A9}"/>
                </a:ext>
              </a:extLst>
            </p:cNvPr>
            <p:cNvCxnSpPr>
              <a:stCxn id="33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ADDEF68-D627-841A-17A5-B95D9BE9FEBA}"/>
              </a:ext>
            </a:extLst>
          </p:cNvPr>
          <p:cNvGrpSpPr/>
          <p:nvPr/>
        </p:nvGrpSpPr>
        <p:grpSpPr>
          <a:xfrm>
            <a:off x="-69141971" y="3354084"/>
            <a:ext cx="7721146" cy="241300"/>
            <a:chOff x="-38798951" y="3397250"/>
            <a:chExt cx="7721146" cy="2413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F368154-CDFA-E4E3-2043-0CDBE424FBE8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D5558F6-5CBB-4744-80F9-BE732B9EAC44}"/>
                </a:ext>
              </a:extLst>
            </p:cNvPr>
            <p:cNvCxnSpPr>
              <a:stCxn id="36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1B62756-2765-56DC-C132-CF604761E369}"/>
              </a:ext>
            </a:extLst>
          </p:cNvPr>
          <p:cNvGrpSpPr/>
          <p:nvPr/>
        </p:nvGrpSpPr>
        <p:grpSpPr>
          <a:xfrm>
            <a:off x="-76695748" y="3374420"/>
            <a:ext cx="7721146" cy="241300"/>
            <a:chOff x="-38798951" y="3397250"/>
            <a:chExt cx="7721146" cy="2413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E5CFE5D-EC69-BAA6-1B6C-298AF482A9FB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29FA9F-9185-B6A8-9980-AB4CAF832643}"/>
                </a:ext>
              </a:extLst>
            </p:cNvPr>
            <p:cNvCxnSpPr>
              <a:stCxn id="39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0B3943E-05EB-B42B-D56B-0B5CE247DD68}"/>
              </a:ext>
            </a:extLst>
          </p:cNvPr>
          <p:cNvGrpSpPr/>
          <p:nvPr/>
        </p:nvGrpSpPr>
        <p:grpSpPr>
          <a:xfrm>
            <a:off x="-84194529" y="3384313"/>
            <a:ext cx="7721146" cy="241300"/>
            <a:chOff x="-38798951" y="3397250"/>
            <a:chExt cx="7721146" cy="2413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E1E4F23-B691-BE8D-4A45-0C25F746F8B4}"/>
                </a:ext>
              </a:extLst>
            </p:cNvPr>
            <p:cNvSpPr/>
            <p:nvPr/>
          </p:nvSpPr>
          <p:spPr>
            <a:xfrm>
              <a:off x="-31338155" y="3397250"/>
              <a:ext cx="26035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C5DAEE7-9FAB-4A38-4EF5-EF9781E6C929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-38798951" y="3517900"/>
              <a:ext cx="7460796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18B05D1-C0C4-51C9-C49E-5C3D31D00433}"/>
              </a:ext>
            </a:extLst>
          </p:cNvPr>
          <p:cNvSpPr txBox="1"/>
          <p:nvPr/>
        </p:nvSpPr>
        <p:spPr>
          <a:xfrm>
            <a:off x="-2197100" y="3654425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February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B5C462-3899-8EF1-F8D0-95B165194D9D}"/>
              </a:ext>
            </a:extLst>
          </p:cNvPr>
          <p:cNvSpPr txBox="1"/>
          <p:nvPr/>
        </p:nvSpPr>
        <p:spPr>
          <a:xfrm>
            <a:off x="-9550400" y="3577621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March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E69EB9-F7B6-8BA1-D0D8-1662A03CF9D4}"/>
              </a:ext>
            </a:extLst>
          </p:cNvPr>
          <p:cNvSpPr txBox="1"/>
          <p:nvPr/>
        </p:nvSpPr>
        <p:spPr>
          <a:xfrm>
            <a:off x="-16903700" y="3535742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April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5E6CE3-A207-839C-9EB8-A31A4FFC28FD}"/>
              </a:ext>
            </a:extLst>
          </p:cNvPr>
          <p:cNvSpPr txBox="1"/>
          <p:nvPr/>
        </p:nvSpPr>
        <p:spPr>
          <a:xfrm>
            <a:off x="-24257000" y="3535742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May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90743E-64C9-30FC-DD16-24126D975DBC}"/>
              </a:ext>
            </a:extLst>
          </p:cNvPr>
          <p:cNvSpPr txBox="1"/>
          <p:nvPr/>
        </p:nvSpPr>
        <p:spPr>
          <a:xfrm>
            <a:off x="-31610300" y="3535742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June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91F007-88FE-5C24-34DE-30393198EFB2}"/>
              </a:ext>
            </a:extLst>
          </p:cNvPr>
          <p:cNvSpPr txBox="1"/>
          <p:nvPr/>
        </p:nvSpPr>
        <p:spPr>
          <a:xfrm>
            <a:off x="-38963600" y="3535742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July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265E38-3FDE-9A65-182F-0938E73A2A70}"/>
              </a:ext>
            </a:extLst>
          </p:cNvPr>
          <p:cNvSpPr txBox="1"/>
          <p:nvPr/>
        </p:nvSpPr>
        <p:spPr>
          <a:xfrm>
            <a:off x="-46721937" y="3575731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August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FCB44F-1431-5864-436C-FD14054729B3}"/>
              </a:ext>
            </a:extLst>
          </p:cNvPr>
          <p:cNvSpPr txBox="1"/>
          <p:nvPr/>
        </p:nvSpPr>
        <p:spPr>
          <a:xfrm>
            <a:off x="-54480274" y="361572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September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B5AD47-BCBE-E87A-BEB3-6ED7ABDFFBC6}"/>
              </a:ext>
            </a:extLst>
          </p:cNvPr>
          <p:cNvSpPr txBox="1"/>
          <p:nvPr/>
        </p:nvSpPr>
        <p:spPr>
          <a:xfrm>
            <a:off x="-62238611" y="3655709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October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12CC35-57D3-B011-8CEB-BBB82E3994BE}"/>
              </a:ext>
            </a:extLst>
          </p:cNvPr>
          <p:cNvSpPr txBox="1"/>
          <p:nvPr/>
        </p:nvSpPr>
        <p:spPr>
          <a:xfrm>
            <a:off x="-69996948" y="3695698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November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95990B5-2F23-B3E6-591F-E3B8FC1D1361}"/>
              </a:ext>
            </a:extLst>
          </p:cNvPr>
          <p:cNvSpPr txBox="1"/>
          <p:nvPr/>
        </p:nvSpPr>
        <p:spPr>
          <a:xfrm>
            <a:off x="-77350248" y="3654425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December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3E0E2EE-1543-6687-1B35-812DA52CA57D}"/>
              </a:ext>
            </a:extLst>
          </p:cNvPr>
          <p:cNvGrpSpPr/>
          <p:nvPr/>
        </p:nvGrpSpPr>
        <p:grpSpPr>
          <a:xfrm>
            <a:off x="1292678" y="5128280"/>
            <a:ext cx="5478689" cy="954107"/>
            <a:chOff x="1292678" y="5128280"/>
            <a:chExt cx="5478689" cy="95410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AB1E370-436D-D7F5-0C62-A83DE2DC51BD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B81F12-576F-743F-B3D5-FF1609CC0213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1099</a:t>
              </a:r>
            </a:p>
          </p:txBody>
        </p:sp>
      </p:grpSp>
      <p:pic>
        <p:nvPicPr>
          <p:cNvPr id="58" name="Picture 57" descr="A blue can with water drops on it">
            <a:extLst>
              <a:ext uri="{FF2B5EF4-FFF2-40B4-BE49-F238E27FC236}">
                <a16:creationId xmlns:a16="http://schemas.microsoft.com/office/drawing/2014/main" id="{8C0EC68A-3C97-FEA3-5F72-ACAC7D20F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884" y="150405"/>
            <a:ext cx="2417366" cy="162958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0B9CAE2-F05F-2C86-9A7F-E948DB9FF9C5}"/>
              </a:ext>
            </a:extLst>
          </p:cNvPr>
          <p:cNvSpPr txBox="1"/>
          <p:nvPr/>
        </p:nvSpPr>
        <p:spPr>
          <a:xfrm>
            <a:off x="5717265" y="2659560"/>
            <a:ext cx="291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anrope" pitchFamily="2" charset="0"/>
              </a:rPr>
              <a:t>avg</a:t>
            </a:r>
          </a:p>
        </p:txBody>
      </p:sp>
      <p:pic>
        <p:nvPicPr>
          <p:cNvPr id="60" name="Picture 59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22678556-1625-D1E7-1553-3D08607EE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1085" y="109045"/>
            <a:ext cx="2302263" cy="171230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098E9DC5-5599-9D54-6979-FA4B53A96070}"/>
              </a:ext>
            </a:extLst>
          </p:cNvPr>
          <p:cNvGrpSpPr/>
          <p:nvPr/>
        </p:nvGrpSpPr>
        <p:grpSpPr>
          <a:xfrm>
            <a:off x="-6843485" y="5097503"/>
            <a:ext cx="5478689" cy="954107"/>
            <a:chOff x="1292678" y="5128280"/>
            <a:chExt cx="5478689" cy="95410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7F6D77F-3D8B-08D0-FA63-469DDEE88D14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09B4575-32FC-BD9B-10C3-19A2B39258A7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913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543BB1F-9227-066D-78EE-0470EB5CFD18}"/>
              </a:ext>
            </a:extLst>
          </p:cNvPr>
          <p:cNvGrpSpPr/>
          <p:nvPr/>
        </p:nvGrpSpPr>
        <p:grpSpPr>
          <a:xfrm>
            <a:off x="-15110050" y="5128280"/>
            <a:ext cx="5478689" cy="954107"/>
            <a:chOff x="1292678" y="5128280"/>
            <a:chExt cx="5478689" cy="95410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4830851-E4CB-8C28-36AD-7B306CB021E0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EF3CD29-BB59-0735-A139-2227437BA6D5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928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19832A8-A5D2-91A0-BC00-D8AC83D012B4}"/>
              </a:ext>
            </a:extLst>
          </p:cNvPr>
          <p:cNvGrpSpPr/>
          <p:nvPr/>
        </p:nvGrpSpPr>
        <p:grpSpPr>
          <a:xfrm>
            <a:off x="-23376615" y="5159057"/>
            <a:ext cx="5478689" cy="954107"/>
            <a:chOff x="1292678" y="5128280"/>
            <a:chExt cx="5478689" cy="95410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C0EFDCC-202B-A7D3-0C1C-EA0D743EC2A5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6CCA8F6-14F5-5FDD-F35E-8B9617B44504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896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83EA8C9-747E-4D43-2637-9F1BF6090AE5}"/>
              </a:ext>
            </a:extLst>
          </p:cNvPr>
          <p:cNvGrpSpPr/>
          <p:nvPr/>
        </p:nvGrpSpPr>
        <p:grpSpPr>
          <a:xfrm>
            <a:off x="-31643180" y="5189834"/>
            <a:ext cx="5478689" cy="954107"/>
            <a:chOff x="1292678" y="5128280"/>
            <a:chExt cx="5478689" cy="95410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DEF3256-3C09-1E1E-3E7B-E3F90B7D19AF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2F98108-A976-FA0F-633F-51083C21C408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957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41AB799-6BB6-0171-998F-DFFD4DA80AD5}"/>
              </a:ext>
            </a:extLst>
          </p:cNvPr>
          <p:cNvGrpSpPr/>
          <p:nvPr/>
        </p:nvGrpSpPr>
        <p:grpSpPr>
          <a:xfrm>
            <a:off x="-39909745" y="5220611"/>
            <a:ext cx="5478689" cy="954107"/>
            <a:chOff x="1292678" y="5128280"/>
            <a:chExt cx="5478689" cy="95410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AC4BCA3-754C-7301-E67E-4E9FEB98A60F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BAFF196-6988-FD28-A5CD-301BEEE02CA7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910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E25D7B7-2B94-DD51-4A8C-2552C5CBF337}"/>
              </a:ext>
            </a:extLst>
          </p:cNvPr>
          <p:cNvGrpSpPr/>
          <p:nvPr/>
        </p:nvGrpSpPr>
        <p:grpSpPr>
          <a:xfrm>
            <a:off x="-48176310" y="5251388"/>
            <a:ext cx="5478689" cy="954107"/>
            <a:chOff x="1292678" y="5128280"/>
            <a:chExt cx="5478689" cy="95410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B63259E-DAC2-CACA-189C-C83F57432845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F5C1C07-38DB-1085-2468-36045C354A70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944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EA53AEC-250D-BDA2-575E-68E61196E733}"/>
              </a:ext>
            </a:extLst>
          </p:cNvPr>
          <p:cNvGrpSpPr/>
          <p:nvPr/>
        </p:nvGrpSpPr>
        <p:grpSpPr>
          <a:xfrm>
            <a:off x="-56442875" y="5282165"/>
            <a:ext cx="5478689" cy="954107"/>
            <a:chOff x="1292678" y="5128280"/>
            <a:chExt cx="5478689" cy="95410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558373F-B49E-37A4-3527-39DB158D59BE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6A2D7A3-B3CC-76BC-BA22-4C41EDD7EE44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988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2467F58-E93D-7A85-2759-7C0AD6281A27}"/>
              </a:ext>
            </a:extLst>
          </p:cNvPr>
          <p:cNvGrpSpPr/>
          <p:nvPr/>
        </p:nvGrpSpPr>
        <p:grpSpPr>
          <a:xfrm>
            <a:off x="-64709440" y="5312942"/>
            <a:ext cx="5478689" cy="954107"/>
            <a:chOff x="1292678" y="5128280"/>
            <a:chExt cx="5478689" cy="95410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15615AF-F82E-43F8-F5F3-07A99678CF5D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CF3DBE3-8917-A713-4708-D1AA4D74DBFD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950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F10EA2A-D09C-DF59-47FD-6464764F4D16}"/>
              </a:ext>
            </a:extLst>
          </p:cNvPr>
          <p:cNvGrpSpPr/>
          <p:nvPr/>
        </p:nvGrpSpPr>
        <p:grpSpPr>
          <a:xfrm>
            <a:off x="-72976005" y="5343719"/>
            <a:ext cx="5478689" cy="954107"/>
            <a:chOff x="1292678" y="5128280"/>
            <a:chExt cx="5478689" cy="95410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262A28C-E1A2-FE04-C758-D5AE9E4181C3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6FB1B4A-F524-2932-41FF-612ED4544D0A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925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EC7BDBB-4004-61EE-9FFA-778C3BA9C6E0}"/>
              </a:ext>
            </a:extLst>
          </p:cNvPr>
          <p:cNvGrpSpPr/>
          <p:nvPr/>
        </p:nvGrpSpPr>
        <p:grpSpPr>
          <a:xfrm>
            <a:off x="-81242570" y="5374496"/>
            <a:ext cx="5478689" cy="954107"/>
            <a:chOff x="1292678" y="5128280"/>
            <a:chExt cx="5478689" cy="95410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6152B19-3BBF-C2BC-3C76-B45C198655DB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E4D497-0A55-1B11-E3B8-BDB8EC85221F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894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E1BE795-AFE0-5E72-B141-1A981F076F4C}"/>
              </a:ext>
            </a:extLst>
          </p:cNvPr>
          <p:cNvGrpSpPr/>
          <p:nvPr/>
        </p:nvGrpSpPr>
        <p:grpSpPr>
          <a:xfrm>
            <a:off x="-87215424" y="5409043"/>
            <a:ext cx="5478689" cy="954107"/>
            <a:chOff x="1292678" y="5128280"/>
            <a:chExt cx="5478689" cy="954107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CE1AEB9-6973-C7A3-1AE7-E9937F79DD90}"/>
                </a:ext>
              </a:extLst>
            </p:cNvPr>
            <p:cNvSpPr txBox="1"/>
            <p:nvPr/>
          </p:nvSpPr>
          <p:spPr>
            <a:xfrm>
              <a:off x="1292678" y="5128280"/>
              <a:ext cx="29182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anrope" pitchFamily="2" charset="0"/>
                </a:rPr>
                <a:t>Monthly Transactions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D454533-4E8E-3330-0BFF-50C07637A216}"/>
                </a:ext>
              </a:extLst>
            </p:cNvPr>
            <p:cNvSpPr txBox="1"/>
            <p:nvPr/>
          </p:nvSpPr>
          <p:spPr>
            <a:xfrm>
              <a:off x="3853089" y="5128280"/>
              <a:ext cx="291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Manrope ExtraBold" pitchFamily="2" charset="0"/>
                </a:rPr>
                <a:t>958</a:t>
              </a:r>
            </a:p>
          </p:txBody>
        </p:sp>
      </p:grpSp>
      <p:pic>
        <p:nvPicPr>
          <p:cNvPr id="100" name="Picture 99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ECA983ED-DBA7-CEAD-EC03-034729407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25592" y="-72460"/>
            <a:ext cx="2302263" cy="1712308"/>
          </a:xfrm>
          <a:prstGeom prst="rect">
            <a:avLst/>
          </a:prstGeom>
        </p:spPr>
      </p:pic>
      <p:pic>
        <p:nvPicPr>
          <p:cNvPr id="101" name="Picture 100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8519F6C6-94EE-18B5-6217-487F9D9ED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44561" y="-309141"/>
            <a:ext cx="2302263" cy="1712308"/>
          </a:xfrm>
          <a:prstGeom prst="rect">
            <a:avLst/>
          </a:prstGeom>
        </p:spPr>
      </p:pic>
      <p:pic>
        <p:nvPicPr>
          <p:cNvPr id="102" name="Picture 101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6EA4E501-6D68-436F-FF3D-AC6F17F13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49224" y="-564872"/>
            <a:ext cx="2302263" cy="1712308"/>
          </a:xfrm>
          <a:prstGeom prst="rect">
            <a:avLst/>
          </a:prstGeom>
        </p:spPr>
      </p:pic>
      <p:pic>
        <p:nvPicPr>
          <p:cNvPr id="103" name="Picture 102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5CDE14A8-68BD-5AD5-503F-0201E2AE6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53887" y="-820603"/>
            <a:ext cx="2302263" cy="1712308"/>
          </a:xfrm>
          <a:prstGeom prst="rect">
            <a:avLst/>
          </a:prstGeom>
        </p:spPr>
      </p:pic>
      <p:pic>
        <p:nvPicPr>
          <p:cNvPr id="104" name="Picture 103" descr="A close-up of a stove&#10;&#10;AI-generated content may be incorrect.">
            <a:extLst>
              <a:ext uri="{FF2B5EF4-FFF2-40B4-BE49-F238E27FC236}">
                <a16:creationId xmlns:a16="http://schemas.microsoft.com/office/drawing/2014/main" id="{97DB3183-E59B-780F-6E96-4EB968028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71457" y="-1033639"/>
            <a:ext cx="2147727" cy="2781254"/>
          </a:xfrm>
          <a:prstGeom prst="rect">
            <a:avLst/>
          </a:prstGeom>
        </p:spPr>
      </p:pic>
      <p:pic>
        <p:nvPicPr>
          <p:cNvPr id="105" name="Picture 104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3D342CD1-19DB-55C3-119B-A5E598B75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00767" y="-314578"/>
            <a:ext cx="2302263" cy="1712308"/>
          </a:xfrm>
          <a:prstGeom prst="rect">
            <a:avLst/>
          </a:prstGeom>
        </p:spPr>
      </p:pic>
      <p:pic>
        <p:nvPicPr>
          <p:cNvPr id="106" name="Picture 105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918EA171-0A06-DF49-AD03-A6098A84C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13128" y="-314578"/>
            <a:ext cx="2302263" cy="1712308"/>
          </a:xfrm>
          <a:prstGeom prst="rect">
            <a:avLst/>
          </a:prstGeom>
        </p:spPr>
      </p:pic>
      <p:pic>
        <p:nvPicPr>
          <p:cNvPr id="107" name="Picture 106" descr="A brown leather chair with black background&#10;&#10;AI-generated content may be incorrect.">
            <a:extLst>
              <a:ext uri="{FF2B5EF4-FFF2-40B4-BE49-F238E27FC236}">
                <a16:creationId xmlns:a16="http://schemas.microsoft.com/office/drawing/2014/main" id="{7ED93517-02EF-3E8C-0DBA-CD95D2148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56834" y="-210837"/>
            <a:ext cx="2545552" cy="2205084"/>
          </a:xfrm>
          <a:prstGeom prst="rect">
            <a:avLst/>
          </a:prstGeom>
        </p:spPr>
      </p:pic>
      <p:pic>
        <p:nvPicPr>
          <p:cNvPr id="109" name="Picture 108" descr="A blue can with water drops on it">
            <a:extLst>
              <a:ext uri="{FF2B5EF4-FFF2-40B4-BE49-F238E27FC236}">
                <a16:creationId xmlns:a16="http://schemas.microsoft.com/office/drawing/2014/main" id="{00259FED-DD3D-8CCD-2EF7-CB1DABE8E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076600" y="-210837"/>
            <a:ext cx="2417366" cy="1629589"/>
          </a:xfrm>
          <a:prstGeom prst="rect">
            <a:avLst/>
          </a:prstGeom>
        </p:spPr>
      </p:pic>
      <p:pic>
        <p:nvPicPr>
          <p:cNvPr id="110" name="Picture 109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8939974A-6E1A-F368-0F64-D0EBC8C5D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194560" y="-254020"/>
            <a:ext cx="2302263" cy="17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01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82639C-57A7-56D9-8AA7-18379872BC59}"/>
              </a:ext>
            </a:extLst>
          </p:cNvPr>
          <p:cNvSpPr txBox="1"/>
          <p:nvPr/>
        </p:nvSpPr>
        <p:spPr>
          <a:xfrm>
            <a:off x="2242409" y="895483"/>
            <a:ext cx="5786232" cy="30111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A07A29-8885-1915-2FAF-40770D202582}"/>
              </a:ext>
            </a:extLst>
          </p:cNvPr>
          <p:cNvSpPr txBox="1"/>
          <p:nvPr/>
        </p:nvSpPr>
        <p:spPr>
          <a:xfrm>
            <a:off x="2466270" y="4142096"/>
            <a:ext cx="5338511" cy="1055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  <a:hlinkClick r:id="rId2"/>
              </a:rPr>
              <a:t>Application</a:t>
            </a:r>
            <a:endParaRPr lang="en-US" sz="20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8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50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769300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5E6204-937E-4DEC-6A83-99A2010F4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06560E-8DA0-8C89-8F1D-6414D2D57AA0}"/>
              </a:ext>
            </a:extLst>
          </p:cNvPr>
          <p:cNvSpPr txBox="1"/>
          <p:nvPr/>
        </p:nvSpPr>
        <p:spPr>
          <a:xfrm>
            <a:off x="2341447" y="-6008882"/>
            <a:ext cx="3754554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latin typeface="Manrope ExtraBold" pitchFamily="2" charset="0"/>
              </a:rPr>
              <a:t>0</a:t>
            </a:r>
            <a:br>
              <a:rPr lang="en-US" sz="41300" dirty="0">
                <a:latin typeface="Manrope ExtraBold" pitchFamily="2" charset="0"/>
              </a:rPr>
            </a:br>
            <a:r>
              <a:rPr lang="en-US" sz="41300" dirty="0"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latin typeface="Manrope ExtraBold" pitchFamily="2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49888-0113-C484-3055-EF2E39625BCA}"/>
              </a:ext>
            </a:extLst>
          </p:cNvPr>
          <p:cNvSpPr txBox="1"/>
          <p:nvPr/>
        </p:nvSpPr>
        <p:spPr>
          <a:xfrm>
            <a:off x="4218723" y="-50038172"/>
            <a:ext cx="3754554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latin typeface="Manrope ExtraBold" pitchFamily="2" charset="0"/>
              </a:rPr>
              <a:t>0</a:t>
            </a:r>
            <a:br>
              <a:rPr lang="en-US" sz="41300" dirty="0">
                <a:latin typeface="Manrope ExtraBold" pitchFamily="2" charset="0"/>
              </a:rPr>
            </a:br>
            <a:r>
              <a:rPr lang="en-US" sz="41300" dirty="0"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latin typeface="Manrope ExtraBold" pitchFamily="2" charset="0"/>
              </a:rPr>
              <a:t>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72E25-D13C-3CF8-98B1-68F751EE4AEC}"/>
              </a:ext>
            </a:extLst>
          </p:cNvPr>
          <p:cNvSpPr txBox="1"/>
          <p:nvPr/>
        </p:nvSpPr>
        <p:spPr>
          <a:xfrm>
            <a:off x="7195385" y="-6008883"/>
            <a:ext cx="4083169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latin typeface="Manrope ExtraBold" pitchFamily="2" charset="0"/>
              </a:rPr>
              <a:t>0</a:t>
            </a:r>
            <a:br>
              <a:rPr lang="en-US" sz="41300" dirty="0">
                <a:latin typeface="Manrope ExtraBold" pitchFamily="2" charset="0"/>
              </a:rPr>
            </a:br>
            <a:r>
              <a:rPr lang="en-US" sz="41300" dirty="0"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latin typeface="Manrope ExtraBold" pitchFamily="2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65DB4-D7AF-46AE-A088-4BC3273ED2E0}"/>
              </a:ext>
            </a:extLst>
          </p:cNvPr>
          <p:cNvSpPr txBox="1"/>
          <p:nvPr/>
        </p:nvSpPr>
        <p:spPr>
          <a:xfrm>
            <a:off x="8551260" y="-63500"/>
            <a:ext cx="3640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Manrope ExtraBold" pitchFamily="2" charset="0"/>
              </a:rPr>
              <a:t>Electronics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DB9EE-C815-A21D-CF49-4A46A143F342}"/>
              </a:ext>
            </a:extLst>
          </p:cNvPr>
          <p:cNvSpPr txBox="1"/>
          <p:nvPr/>
        </p:nvSpPr>
        <p:spPr>
          <a:xfrm>
            <a:off x="0" y="-63500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Manrope ExtraBold" pitchFamily="2" charset="0"/>
              </a:rPr>
              <a:t>Quantity</a:t>
            </a:r>
          </a:p>
        </p:txBody>
      </p:sp>
      <p:pic>
        <p:nvPicPr>
          <p:cNvPr id="11" name="Picture 10" descr="A black camera with a large lens">
            <a:extLst>
              <a:ext uri="{FF2B5EF4-FFF2-40B4-BE49-F238E27FC236}">
                <a16:creationId xmlns:a16="http://schemas.microsoft.com/office/drawing/2014/main" id="{0681A495-EEF6-FF97-EBA4-0321C33030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9" b="90570" l="5357" r="95000">
                        <a14:foregroundMark x1="11786" y1="49593" x2="7500" y2="58207"/>
                        <a14:foregroundMark x1="7500" y1="58207" x2="8214" y2="69383"/>
                        <a14:foregroundMark x1="8214" y1="69383" x2="11310" y2="76135"/>
                        <a14:foregroundMark x1="11310" y1="76135" x2="11429" y2="52154"/>
                        <a14:foregroundMark x1="11429" y1="52154" x2="12024" y2="50291"/>
                        <a14:foregroundMark x1="5595" y1="57625" x2="4762" y2="70780"/>
                        <a14:foregroundMark x1="4762" y1="70780" x2="7500" y2="62398"/>
                        <a14:foregroundMark x1="7500" y1="62398" x2="5595" y2="57625"/>
                        <a14:foregroundMark x1="88810" y1="26310" x2="94904" y2="34078"/>
                        <a14:foregroundMark x1="94411" y1="67377" x2="87024" y2="72875"/>
                        <a14:foregroundMark x1="87024" y1="72875" x2="84643" y2="49709"/>
                        <a14:foregroundMark x1="84643" y1="49709" x2="88810" y2="25844"/>
                        <a14:foregroundMark x1="23810" y1="88941" x2="32596" y2="90407"/>
                        <a14:foregroundMark x1="32584" y1="90428" x2="24643" y2="89290"/>
                        <a14:foregroundMark x1="24643" y1="89290" x2="24286" y2="89406"/>
                        <a14:backgroundMark x1="96429" y1="34109" x2="95714" y2="67404"/>
                        <a14:backgroundMark x1="95714" y1="67404" x2="99048" y2="46682"/>
                        <a14:backgroundMark x1="99048" y1="46682" x2="96667" y2="34109"/>
                        <a14:backgroundMark x1="35000" y1="90570" x2="34286" y2="91036"/>
                        <a14:backgroundMark x1="32500" y1="90570" x2="35476" y2="90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30" y="3175000"/>
            <a:ext cx="6281940" cy="59695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81330D-C6DE-BFE6-0E1F-27D334CE05C6}"/>
              </a:ext>
            </a:extLst>
          </p:cNvPr>
          <p:cNvSpPr txBox="1"/>
          <p:nvPr/>
        </p:nvSpPr>
        <p:spPr>
          <a:xfrm>
            <a:off x="9072661" y="7251699"/>
            <a:ext cx="2937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Manrope ExtraBold" pitchFamily="2" charset="0"/>
              </a:rPr>
              <a:t>Butchers</a:t>
            </a:r>
          </a:p>
        </p:txBody>
      </p:sp>
      <p:pic>
        <p:nvPicPr>
          <p:cNvPr id="12" name="Picture 11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848C0AFE-F59D-D82E-1425-A06DBD04A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65" y="9383929"/>
            <a:ext cx="6476870" cy="48171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73D19C-567F-3296-7C67-4E214BD2A4FC}"/>
              </a:ext>
            </a:extLst>
          </p:cNvPr>
          <p:cNvSpPr txBox="1"/>
          <p:nvPr/>
        </p:nvSpPr>
        <p:spPr>
          <a:xfrm>
            <a:off x="160137" y="650560"/>
            <a:ext cx="14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anrope ExtraBold" pitchFamily="2" charset="0"/>
              </a:rPr>
              <a:t>7832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2B1B88-B91E-877D-353D-97D38AAE0579}"/>
              </a:ext>
            </a:extLst>
          </p:cNvPr>
          <p:cNvSpPr txBox="1"/>
          <p:nvPr/>
        </p:nvSpPr>
        <p:spPr>
          <a:xfrm>
            <a:off x="-1895814" y="650559"/>
            <a:ext cx="14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anrope ExtraBold" pitchFamily="2" charset="0"/>
              </a:rPr>
              <a:t>7774</a:t>
            </a:r>
          </a:p>
        </p:txBody>
      </p:sp>
    </p:spTree>
    <p:extLst>
      <p:ext uri="{BB962C8B-B14F-4D97-AF65-F5344CB8AC3E}">
        <p14:creationId xmlns:p14="http://schemas.microsoft.com/office/powerpoint/2010/main" val="420288760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06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5F3D00-C5B2-6B1C-4B77-45A5D410A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739206-0A2A-301A-3420-507CCA245182}"/>
              </a:ext>
            </a:extLst>
          </p:cNvPr>
          <p:cNvSpPr txBox="1"/>
          <p:nvPr/>
        </p:nvSpPr>
        <p:spPr>
          <a:xfrm>
            <a:off x="2341447" y="-6008882"/>
            <a:ext cx="3754554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0</a:t>
            </a:r>
            <a:b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</a:br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1A749-4832-C22A-A258-4BDB226A2CE8}"/>
              </a:ext>
            </a:extLst>
          </p:cNvPr>
          <p:cNvSpPr txBox="1"/>
          <p:nvPr/>
        </p:nvSpPr>
        <p:spPr>
          <a:xfrm>
            <a:off x="4404661" y="-56379979"/>
            <a:ext cx="3754554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0</a:t>
            </a:r>
            <a:b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</a:br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AEBA7-05DA-76C7-DEAB-13E05E64E61C}"/>
              </a:ext>
            </a:extLst>
          </p:cNvPr>
          <p:cNvSpPr txBox="1"/>
          <p:nvPr/>
        </p:nvSpPr>
        <p:spPr>
          <a:xfrm>
            <a:off x="7195385" y="-43791411"/>
            <a:ext cx="4083169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0</a:t>
            </a:r>
            <a:b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</a:br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5F2C81-AEF7-8C51-FA9F-0B484FEE1E89}"/>
              </a:ext>
            </a:extLst>
          </p:cNvPr>
          <p:cNvSpPr txBox="1"/>
          <p:nvPr/>
        </p:nvSpPr>
        <p:spPr>
          <a:xfrm>
            <a:off x="8551260" y="-6008302"/>
            <a:ext cx="3640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Manrope ExtraBold" pitchFamily="2" charset="0"/>
              </a:rPr>
              <a:t>Electronics</a:t>
            </a:r>
          </a:p>
        </p:txBody>
      </p:sp>
      <p:pic>
        <p:nvPicPr>
          <p:cNvPr id="11" name="Picture 10" descr="A black camera with a large lens">
            <a:extLst>
              <a:ext uri="{FF2B5EF4-FFF2-40B4-BE49-F238E27FC236}">
                <a16:creationId xmlns:a16="http://schemas.microsoft.com/office/drawing/2014/main" id="{86AD38BD-3AB5-0D07-04DD-CB846726E3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9" b="90570" l="5357" r="95000">
                        <a14:foregroundMark x1="11786" y1="49593" x2="7500" y2="58207"/>
                        <a14:foregroundMark x1="7500" y1="58207" x2="8214" y2="69383"/>
                        <a14:foregroundMark x1="8214" y1="69383" x2="11310" y2="76135"/>
                        <a14:foregroundMark x1="11310" y1="76135" x2="11429" y2="52154"/>
                        <a14:foregroundMark x1="11429" y1="52154" x2="12024" y2="50291"/>
                        <a14:foregroundMark x1="5595" y1="57625" x2="4762" y2="70780"/>
                        <a14:foregroundMark x1="4762" y1="70780" x2="7500" y2="62398"/>
                        <a14:foregroundMark x1="7500" y1="62398" x2="5595" y2="57625"/>
                        <a14:foregroundMark x1="88810" y1="26310" x2="94904" y2="34078"/>
                        <a14:foregroundMark x1="94411" y1="67377" x2="87024" y2="72875"/>
                        <a14:foregroundMark x1="87024" y1="72875" x2="84643" y2="49709"/>
                        <a14:foregroundMark x1="84643" y1="49709" x2="88810" y2="25844"/>
                        <a14:foregroundMark x1="23810" y1="88941" x2="32596" y2="90407"/>
                        <a14:foregroundMark x1="32584" y1="90428" x2="24643" y2="89290"/>
                        <a14:foregroundMark x1="24643" y1="89290" x2="24286" y2="89406"/>
                        <a14:backgroundMark x1="96429" y1="34109" x2="95714" y2="67404"/>
                        <a14:backgroundMark x1="95714" y1="67404" x2="99048" y2="46682"/>
                        <a14:backgroundMark x1="99048" y1="46682" x2="96667" y2="34109"/>
                        <a14:backgroundMark x1="35000" y1="90570" x2="34286" y2="91036"/>
                        <a14:backgroundMark x1="32500" y1="90570" x2="35476" y2="90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30" y="-7001387"/>
            <a:ext cx="6281940" cy="59695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0A2600-FBAF-94E8-9AF7-110C02892D89}"/>
              </a:ext>
            </a:extLst>
          </p:cNvPr>
          <p:cNvSpPr txBox="1"/>
          <p:nvPr/>
        </p:nvSpPr>
        <p:spPr>
          <a:xfrm>
            <a:off x="9072661" y="0"/>
            <a:ext cx="2937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Butchers</a:t>
            </a:r>
          </a:p>
        </p:txBody>
      </p:sp>
      <p:pic>
        <p:nvPicPr>
          <p:cNvPr id="5" name="Picture 4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2DDF3E81-CFCC-5659-E79D-4AC2A68CF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65" y="3599716"/>
            <a:ext cx="6476870" cy="4817172"/>
          </a:xfrm>
          <a:prstGeom prst="rect">
            <a:avLst/>
          </a:prstGeom>
        </p:spPr>
      </p:pic>
      <p:pic>
        <p:nvPicPr>
          <p:cNvPr id="6" name="Picture 5" descr="A carton of milk with a label">
            <a:extLst>
              <a:ext uri="{FF2B5EF4-FFF2-40B4-BE49-F238E27FC236}">
                <a16:creationId xmlns:a16="http://schemas.microsoft.com/office/drawing/2014/main" id="{C90809F8-048F-7D86-331D-3929E8A62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88" y="9123626"/>
            <a:ext cx="9849824" cy="95740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610A30-77A9-BA4E-0BB5-07DBF2B9940B}"/>
              </a:ext>
            </a:extLst>
          </p:cNvPr>
          <p:cNvSpPr txBox="1"/>
          <p:nvPr/>
        </p:nvSpPr>
        <p:spPr>
          <a:xfrm>
            <a:off x="7771861" y="7012211"/>
            <a:ext cx="4322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Milk Products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693F71-D74C-D5BA-4449-64F403005A8F}"/>
              </a:ext>
            </a:extLst>
          </p:cNvPr>
          <p:cNvSpPr txBox="1"/>
          <p:nvPr/>
        </p:nvSpPr>
        <p:spPr>
          <a:xfrm>
            <a:off x="0" y="-63500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F6C6AD"/>
                </a:solidFill>
                <a:latin typeface="Manrope ExtraBold" pitchFamily="2" charset="0"/>
              </a:rPr>
              <a:t>Quantity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35250D-24F3-4606-48E6-3271AA984B75}"/>
              </a:ext>
            </a:extLst>
          </p:cNvPr>
          <p:cNvSpPr txBox="1"/>
          <p:nvPr/>
        </p:nvSpPr>
        <p:spPr>
          <a:xfrm>
            <a:off x="-3352034" y="650558"/>
            <a:ext cx="14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anrope ExtraBold" pitchFamily="2" charset="0"/>
              </a:rPr>
              <a:t>7832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96A93C-7503-4AE8-924C-2B219E3E23F9}"/>
              </a:ext>
            </a:extLst>
          </p:cNvPr>
          <p:cNvSpPr txBox="1"/>
          <p:nvPr/>
        </p:nvSpPr>
        <p:spPr>
          <a:xfrm>
            <a:off x="163781" y="650558"/>
            <a:ext cx="14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6C6AD"/>
                </a:solidFill>
                <a:latin typeface="Manrope ExtraBold" pitchFamily="2" charset="0"/>
              </a:rPr>
              <a:t>7774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DBCA80-C018-EE45-50DE-99A6D4EF130D}"/>
              </a:ext>
            </a:extLst>
          </p:cNvPr>
          <p:cNvSpPr txBox="1"/>
          <p:nvPr/>
        </p:nvSpPr>
        <p:spPr>
          <a:xfrm>
            <a:off x="-1678446" y="650557"/>
            <a:ext cx="14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6C6AD"/>
                </a:solidFill>
                <a:latin typeface="Manrope ExtraBold" pitchFamily="2" charset="0"/>
              </a:rPr>
              <a:t>7889</a:t>
            </a:r>
          </a:p>
        </p:txBody>
      </p:sp>
    </p:spTree>
    <p:extLst>
      <p:ext uri="{BB962C8B-B14F-4D97-AF65-F5344CB8AC3E}">
        <p14:creationId xmlns:p14="http://schemas.microsoft.com/office/powerpoint/2010/main" val="3494311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B137D1-B479-47EC-79CE-4409450B6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43E30-2AD1-8547-C907-F7ED822E1B97}"/>
              </a:ext>
            </a:extLst>
          </p:cNvPr>
          <p:cNvSpPr txBox="1"/>
          <p:nvPr/>
        </p:nvSpPr>
        <p:spPr>
          <a:xfrm>
            <a:off x="2341447" y="-6008882"/>
            <a:ext cx="3754554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0</a:t>
            </a:r>
            <a:b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</a:br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2B306-7C45-F291-8710-843FC5FCEB82}"/>
              </a:ext>
            </a:extLst>
          </p:cNvPr>
          <p:cNvSpPr txBox="1"/>
          <p:nvPr/>
        </p:nvSpPr>
        <p:spPr>
          <a:xfrm>
            <a:off x="4639960" y="-43767203"/>
            <a:ext cx="3754554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0</a:t>
            </a:r>
            <a:b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</a:br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2C699-B20A-4979-40B9-4FB94542E2F1}"/>
              </a:ext>
            </a:extLst>
          </p:cNvPr>
          <p:cNvSpPr txBox="1"/>
          <p:nvPr/>
        </p:nvSpPr>
        <p:spPr>
          <a:xfrm>
            <a:off x="7266360" y="-6008883"/>
            <a:ext cx="4083169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0</a:t>
            </a:r>
            <a:b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</a:br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A17C58-9D05-1AD6-A4C8-90659FBA39EF}"/>
              </a:ext>
            </a:extLst>
          </p:cNvPr>
          <p:cNvSpPr txBox="1"/>
          <p:nvPr/>
        </p:nvSpPr>
        <p:spPr>
          <a:xfrm>
            <a:off x="8551260" y="-6008302"/>
            <a:ext cx="3640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Manrope ExtraBold" pitchFamily="2" charset="0"/>
              </a:rPr>
              <a:t>Electronics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411C3-1224-BA73-7300-799B03CA2E1C}"/>
              </a:ext>
            </a:extLst>
          </p:cNvPr>
          <p:cNvSpPr txBox="1"/>
          <p:nvPr/>
        </p:nvSpPr>
        <p:spPr>
          <a:xfrm>
            <a:off x="9072661" y="-9180811"/>
            <a:ext cx="2937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Butchers</a:t>
            </a:r>
          </a:p>
        </p:txBody>
      </p:sp>
      <p:pic>
        <p:nvPicPr>
          <p:cNvPr id="5" name="Picture 4" descr="A piece of meat with spices and herbs&#10;&#10;AI-generated content may be incorrect.">
            <a:extLst>
              <a:ext uri="{FF2B5EF4-FFF2-40B4-BE49-F238E27FC236}">
                <a16:creationId xmlns:a16="http://schemas.microsoft.com/office/drawing/2014/main" id="{064CFED2-B103-C09C-61AC-85C0E6846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65" y="-5581095"/>
            <a:ext cx="6476870" cy="4817172"/>
          </a:xfrm>
          <a:prstGeom prst="rect">
            <a:avLst/>
          </a:prstGeom>
        </p:spPr>
      </p:pic>
      <p:pic>
        <p:nvPicPr>
          <p:cNvPr id="6" name="Picture 5" descr="A carton of milk with a label">
            <a:extLst>
              <a:ext uri="{FF2B5EF4-FFF2-40B4-BE49-F238E27FC236}">
                <a16:creationId xmlns:a16="http://schemas.microsoft.com/office/drawing/2014/main" id="{D0622510-69BB-1039-4686-16188F31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88" y="3429000"/>
            <a:ext cx="9849824" cy="95740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424F1A-3B58-C033-0E2A-5AC48496C520}"/>
              </a:ext>
            </a:extLst>
          </p:cNvPr>
          <p:cNvSpPr txBox="1"/>
          <p:nvPr/>
        </p:nvSpPr>
        <p:spPr>
          <a:xfrm>
            <a:off x="7869983" y="0"/>
            <a:ext cx="4322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Milk Products</a:t>
            </a:r>
          </a:p>
        </p:txBody>
      </p:sp>
      <p:pic>
        <p:nvPicPr>
          <p:cNvPr id="7" name="Picture 6" descr="A pair of breads and a bowl of butter&#10;&#10;AI-generated content may be incorrect.">
            <a:extLst>
              <a:ext uri="{FF2B5EF4-FFF2-40B4-BE49-F238E27FC236}">
                <a16:creationId xmlns:a16="http://schemas.microsoft.com/office/drawing/2014/main" id="{34808273-EFD5-511D-CE9C-E20D94B93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28" y="12589729"/>
            <a:ext cx="7286625" cy="4286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E97950-F08D-8B47-EAC5-CFF6389178FC}"/>
              </a:ext>
            </a:extLst>
          </p:cNvPr>
          <p:cNvSpPr txBox="1"/>
          <p:nvPr/>
        </p:nvSpPr>
        <p:spPr>
          <a:xfrm>
            <a:off x="8807035" y="6858000"/>
            <a:ext cx="32496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Patisserie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F9B7A-525F-9ADB-8F24-1D72F7F23775}"/>
              </a:ext>
            </a:extLst>
          </p:cNvPr>
          <p:cNvSpPr txBox="1"/>
          <p:nvPr/>
        </p:nvSpPr>
        <p:spPr>
          <a:xfrm>
            <a:off x="0" y="-63500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A6CAEC"/>
                </a:solidFill>
                <a:latin typeface="Manrope ExtraBold" pitchFamily="2" charset="0"/>
              </a:rPr>
              <a:t>Quantity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B8BD3A-758C-F645-6A52-4404BF891423}"/>
              </a:ext>
            </a:extLst>
          </p:cNvPr>
          <p:cNvSpPr txBox="1"/>
          <p:nvPr/>
        </p:nvSpPr>
        <p:spPr>
          <a:xfrm>
            <a:off x="-3066470" y="646951"/>
            <a:ext cx="14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6C6AD"/>
                </a:solidFill>
                <a:latin typeface="Manrope ExtraBold" pitchFamily="2" charset="0"/>
              </a:rPr>
              <a:t>7774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5021D7-935E-0E23-B8CB-37799D5FEFE9}"/>
              </a:ext>
            </a:extLst>
          </p:cNvPr>
          <p:cNvSpPr txBox="1"/>
          <p:nvPr/>
        </p:nvSpPr>
        <p:spPr>
          <a:xfrm>
            <a:off x="184151" y="646952"/>
            <a:ext cx="14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A6CAEC"/>
                </a:solidFill>
                <a:latin typeface="Manrope ExtraBold" pitchFamily="2" charset="0"/>
              </a:rPr>
              <a:t>7889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8262EC-7F70-94D2-5CF1-AC364B5024B1}"/>
              </a:ext>
            </a:extLst>
          </p:cNvPr>
          <p:cNvSpPr txBox="1"/>
          <p:nvPr/>
        </p:nvSpPr>
        <p:spPr>
          <a:xfrm>
            <a:off x="-1533235" y="646951"/>
            <a:ext cx="14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A6CAEC"/>
                </a:solidFill>
                <a:latin typeface="Manrope ExtraBold" pitchFamily="2" charset="0"/>
              </a:rPr>
              <a:t>7515</a:t>
            </a:r>
          </a:p>
        </p:txBody>
      </p:sp>
    </p:spTree>
    <p:extLst>
      <p:ext uri="{BB962C8B-B14F-4D97-AF65-F5344CB8AC3E}">
        <p14:creationId xmlns:p14="http://schemas.microsoft.com/office/powerpoint/2010/main" val="282664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B0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CBBA89-4EF0-1DC9-B9EE-81B11E709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C57FA-BD58-C56B-7C74-38AB44DBB85F}"/>
              </a:ext>
            </a:extLst>
          </p:cNvPr>
          <p:cNvSpPr txBox="1"/>
          <p:nvPr/>
        </p:nvSpPr>
        <p:spPr>
          <a:xfrm>
            <a:off x="2341447" y="-6008882"/>
            <a:ext cx="3754554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0</a:t>
            </a:r>
            <a:b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</a:br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07D4E-6C82-DC13-3A91-F1157BC60FC0}"/>
              </a:ext>
            </a:extLst>
          </p:cNvPr>
          <p:cNvSpPr txBox="1"/>
          <p:nvPr/>
        </p:nvSpPr>
        <p:spPr>
          <a:xfrm>
            <a:off x="4490046" y="-43767203"/>
            <a:ext cx="3754554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0</a:t>
            </a:r>
            <a:b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</a:br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9685F-55FD-A13A-6FCD-342C7C7E6372}"/>
              </a:ext>
            </a:extLst>
          </p:cNvPr>
          <p:cNvSpPr txBox="1"/>
          <p:nvPr/>
        </p:nvSpPr>
        <p:spPr>
          <a:xfrm>
            <a:off x="7031076" y="-12363952"/>
            <a:ext cx="4083169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0</a:t>
            </a:r>
            <a:b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</a:br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solidFill>
                  <a:srgbClr val="FFC000"/>
                </a:solidFill>
                <a:latin typeface="Manrope ExtraBold" pitchFamily="2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98BAE6-4F98-B357-5DA4-6AF3CEBE0607}"/>
              </a:ext>
            </a:extLst>
          </p:cNvPr>
          <p:cNvSpPr txBox="1"/>
          <p:nvPr/>
        </p:nvSpPr>
        <p:spPr>
          <a:xfrm>
            <a:off x="8551260" y="-6008302"/>
            <a:ext cx="3640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Manrope ExtraBold" pitchFamily="2" charset="0"/>
              </a:rPr>
              <a:t>Electronics</a:t>
            </a:r>
          </a:p>
        </p:txBody>
      </p:sp>
      <p:pic>
        <p:nvPicPr>
          <p:cNvPr id="6" name="Picture 5" descr="A carton of milk with a label">
            <a:extLst>
              <a:ext uri="{FF2B5EF4-FFF2-40B4-BE49-F238E27FC236}">
                <a16:creationId xmlns:a16="http://schemas.microsoft.com/office/drawing/2014/main" id="{23CFF49B-1417-B054-55EC-AB03F38C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88" y="-10323394"/>
            <a:ext cx="9849824" cy="95740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D93DE-F49F-CB0F-F535-E65FB8CC0096}"/>
              </a:ext>
            </a:extLst>
          </p:cNvPr>
          <p:cNvSpPr txBox="1"/>
          <p:nvPr/>
        </p:nvSpPr>
        <p:spPr>
          <a:xfrm>
            <a:off x="7869983" y="-13752394"/>
            <a:ext cx="4322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2">
                    <a:lumMod val="25000"/>
                    <a:lumOff val="75000"/>
                  </a:schemeClr>
                </a:solidFill>
                <a:latin typeface="Manrope ExtraBold" pitchFamily="2" charset="0"/>
              </a:rPr>
              <a:t>Milk Products</a:t>
            </a:r>
          </a:p>
        </p:txBody>
      </p:sp>
      <p:pic>
        <p:nvPicPr>
          <p:cNvPr id="7" name="Picture 6" descr="A pair of breads and a bowl of butter&#10;&#10;AI-generated content may be incorrect.">
            <a:extLst>
              <a:ext uri="{FF2B5EF4-FFF2-40B4-BE49-F238E27FC236}">
                <a16:creationId xmlns:a16="http://schemas.microsoft.com/office/drawing/2014/main" id="{565ABD75-5582-7D13-803C-8379D0F74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88" y="3429000"/>
            <a:ext cx="7942210" cy="46718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1213FF-64F3-53BD-6A41-B9FF1780882C}"/>
              </a:ext>
            </a:extLst>
          </p:cNvPr>
          <p:cNvSpPr txBox="1"/>
          <p:nvPr/>
        </p:nvSpPr>
        <p:spPr>
          <a:xfrm>
            <a:off x="8807035" y="44245"/>
            <a:ext cx="32496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C000"/>
                </a:solidFill>
                <a:latin typeface="Manrope ExtraBold" pitchFamily="2" charset="0"/>
              </a:rPr>
              <a:t>Patisserie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6FD6C-80EE-C2DA-20A1-276F0634FC4E}"/>
              </a:ext>
            </a:extLst>
          </p:cNvPr>
          <p:cNvSpPr txBox="1"/>
          <p:nvPr/>
        </p:nvSpPr>
        <p:spPr>
          <a:xfrm>
            <a:off x="9256038" y="6847275"/>
            <a:ext cx="3013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C000"/>
                </a:solidFill>
                <a:latin typeface="Manrope ExtraBold" pitchFamily="2" charset="0"/>
              </a:rPr>
              <a:t>Furniture</a:t>
            </a:r>
          </a:p>
        </p:txBody>
      </p:sp>
      <p:pic>
        <p:nvPicPr>
          <p:cNvPr id="14" name="Picture 13" descr="A brown leather chair with black background&#10;&#10;AI-generated content may be incorrect.">
            <a:extLst>
              <a:ext uri="{FF2B5EF4-FFF2-40B4-BE49-F238E27FC236}">
                <a16:creationId xmlns:a16="http://schemas.microsoft.com/office/drawing/2014/main" id="{9BD5BBF0-1FF7-A769-FE56-2D9974F77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747" y="9102948"/>
            <a:ext cx="9311151" cy="80657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A0DC81-FE82-E129-2608-3A739BA2EB5E}"/>
              </a:ext>
            </a:extLst>
          </p:cNvPr>
          <p:cNvSpPr txBox="1"/>
          <p:nvPr/>
        </p:nvSpPr>
        <p:spPr>
          <a:xfrm>
            <a:off x="0" y="-63500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Manrope ExtraBold" pitchFamily="2" charset="0"/>
              </a:rPr>
              <a:t>Quantity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809570-9511-1CE3-5B83-111EDE37C6CB}"/>
              </a:ext>
            </a:extLst>
          </p:cNvPr>
          <p:cNvSpPr txBox="1"/>
          <p:nvPr/>
        </p:nvSpPr>
        <p:spPr>
          <a:xfrm>
            <a:off x="-3049052" y="580819"/>
            <a:ext cx="14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A6CAEC"/>
                </a:solidFill>
                <a:latin typeface="Manrope ExtraBold" pitchFamily="2" charset="0"/>
              </a:rPr>
              <a:t>7889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872269-F9C2-5806-7416-D816E7B9CDE1}"/>
              </a:ext>
            </a:extLst>
          </p:cNvPr>
          <p:cNvSpPr txBox="1"/>
          <p:nvPr/>
        </p:nvSpPr>
        <p:spPr>
          <a:xfrm>
            <a:off x="174249" y="580819"/>
            <a:ext cx="14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Manrope ExtraBold" pitchFamily="2" charset="0"/>
              </a:rPr>
              <a:t>7515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A05335-3CA7-E812-2A17-81833935634F}"/>
              </a:ext>
            </a:extLst>
          </p:cNvPr>
          <p:cNvSpPr txBox="1"/>
          <p:nvPr/>
        </p:nvSpPr>
        <p:spPr>
          <a:xfrm>
            <a:off x="-1626762" y="580818"/>
            <a:ext cx="14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Manrope ExtraBold" pitchFamily="2" charset="0"/>
              </a:rPr>
              <a:t>8083</a:t>
            </a:r>
          </a:p>
        </p:txBody>
      </p:sp>
    </p:spTree>
    <p:extLst>
      <p:ext uri="{BB962C8B-B14F-4D97-AF65-F5344CB8AC3E}">
        <p14:creationId xmlns:p14="http://schemas.microsoft.com/office/powerpoint/2010/main" val="62114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22B7BE-EC56-000A-F418-9D15E0BC9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FB2607-D58A-A190-8F2A-CED150D5F79E}"/>
              </a:ext>
            </a:extLst>
          </p:cNvPr>
          <p:cNvSpPr txBox="1"/>
          <p:nvPr/>
        </p:nvSpPr>
        <p:spPr>
          <a:xfrm>
            <a:off x="2341447" y="-6008882"/>
            <a:ext cx="3754554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0</a:t>
            </a:r>
            <a:b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</a:br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BBD988-C66E-FF01-0FB7-20E33D7E8FE1}"/>
              </a:ext>
            </a:extLst>
          </p:cNvPr>
          <p:cNvSpPr txBox="1"/>
          <p:nvPr/>
        </p:nvSpPr>
        <p:spPr>
          <a:xfrm>
            <a:off x="4488404" y="-50109010"/>
            <a:ext cx="3754554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0</a:t>
            </a:r>
            <a:b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</a:br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6805C-64C8-E46B-07FD-681E7C3A4BEC}"/>
              </a:ext>
            </a:extLst>
          </p:cNvPr>
          <p:cNvSpPr txBox="1"/>
          <p:nvPr/>
        </p:nvSpPr>
        <p:spPr>
          <a:xfrm>
            <a:off x="7442604" y="-43629970"/>
            <a:ext cx="4083169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0</a:t>
            </a:r>
            <a:b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</a:br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9E323-8F3C-1C79-5F86-849334C05674}"/>
              </a:ext>
            </a:extLst>
          </p:cNvPr>
          <p:cNvSpPr txBox="1"/>
          <p:nvPr/>
        </p:nvSpPr>
        <p:spPr>
          <a:xfrm>
            <a:off x="8551260" y="-6008302"/>
            <a:ext cx="3640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Manrope ExtraBold" pitchFamily="2" charset="0"/>
              </a:rPr>
              <a:t>Electronics</a:t>
            </a:r>
          </a:p>
        </p:txBody>
      </p:sp>
      <p:pic>
        <p:nvPicPr>
          <p:cNvPr id="7" name="Picture 6" descr="A pair of breads and a bowl of butter&#10;&#10;AI-generated content may be incorrect.">
            <a:extLst>
              <a:ext uri="{FF2B5EF4-FFF2-40B4-BE49-F238E27FC236}">
                <a16:creationId xmlns:a16="http://schemas.microsoft.com/office/drawing/2014/main" id="{5EC392D6-8750-7A70-23F7-701CF5890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556" y="-5658823"/>
            <a:ext cx="7942210" cy="46718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053876-BA05-96CB-7097-C5E6DFB3029F}"/>
              </a:ext>
            </a:extLst>
          </p:cNvPr>
          <p:cNvSpPr txBox="1"/>
          <p:nvPr/>
        </p:nvSpPr>
        <p:spPr>
          <a:xfrm>
            <a:off x="8769003" y="-9043578"/>
            <a:ext cx="32496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C000"/>
                </a:solidFill>
                <a:latin typeface="Manrope ExtraBold" pitchFamily="2" charset="0"/>
              </a:rPr>
              <a:t>Patisserie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475817-B1C1-CACF-8526-29A392633963}"/>
              </a:ext>
            </a:extLst>
          </p:cNvPr>
          <p:cNvSpPr txBox="1"/>
          <p:nvPr/>
        </p:nvSpPr>
        <p:spPr>
          <a:xfrm>
            <a:off x="9178033" y="75904"/>
            <a:ext cx="3013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Furniture</a:t>
            </a:r>
          </a:p>
        </p:txBody>
      </p:sp>
      <p:pic>
        <p:nvPicPr>
          <p:cNvPr id="14" name="Picture 13" descr="A brown leather chair with black background&#10;&#10;AI-generated content may be incorrect.">
            <a:extLst>
              <a:ext uri="{FF2B5EF4-FFF2-40B4-BE49-F238E27FC236}">
                <a16:creationId xmlns:a16="http://schemas.microsoft.com/office/drawing/2014/main" id="{533D5439-9B4C-98B8-70CB-3AE767A68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085" y="3823026"/>
            <a:ext cx="9311151" cy="8065783"/>
          </a:xfrm>
          <a:prstGeom prst="rect">
            <a:avLst/>
          </a:prstGeom>
        </p:spPr>
      </p:pic>
      <p:pic>
        <p:nvPicPr>
          <p:cNvPr id="16" name="Picture 15" descr="A blue can with water drops on it">
            <a:extLst>
              <a:ext uri="{FF2B5EF4-FFF2-40B4-BE49-F238E27FC236}">
                <a16:creationId xmlns:a16="http://schemas.microsoft.com/office/drawing/2014/main" id="{A6898807-9A95-E857-B719-0BB8AD4F0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19" y="11888809"/>
            <a:ext cx="8096250" cy="54578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94EC75-294F-9AB5-047B-99974A689C6F}"/>
              </a:ext>
            </a:extLst>
          </p:cNvPr>
          <p:cNvSpPr txBox="1"/>
          <p:nvPr/>
        </p:nvSpPr>
        <p:spPr>
          <a:xfrm>
            <a:off x="8714616" y="7024920"/>
            <a:ext cx="33505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Beverages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9A491A-1C94-07FC-F4D2-A71E4D127443}"/>
              </a:ext>
            </a:extLst>
          </p:cNvPr>
          <p:cNvSpPr txBox="1"/>
          <p:nvPr/>
        </p:nvSpPr>
        <p:spPr>
          <a:xfrm>
            <a:off x="0" y="-63500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F6C6AD"/>
                </a:solidFill>
                <a:latin typeface="Manrope ExtraBold" pitchFamily="2" charset="0"/>
              </a:rPr>
              <a:t>Quantity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696AE2-EE35-D968-A80A-B1425385B6A6}"/>
              </a:ext>
            </a:extLst>
          </p:cNvPr>
          <p:cNvSpPr txBox="1"/>
          <p:nvPr/>
        </p:nvSpPr>
        <p:spPr>
          <a:xfrm>
            <a:off x="-2796785" y="614513"/>
            <a:ext cx="14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Manrope ExtraBold" pitchFamily="2" charset="0"/>
              </a:rPr>
              <a:t>7515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6619E6-38CD-2CE7-ABF9-197C542FD34A}"/>
              </a:ext>
            </a:extLst>
          </p:cNvPr>
          <p:cNvSpPr txBox="1"/>
          <p:nvPr/>
        </p:nvSpPr>
        <p:spPr>
          <a:xfrm>
            <a:off x="139256" y="614512"/>
            <a:ext cx="14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6C6AD"/>
                </a:solidFill>
                <a:latin typeface="Manrope ExtraBold" pitchFamily="2" charset="0"/>
              </a:rPr>
              <a:t>8083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BC5E5-15AE-2DD7-4325-AB5CD26E3F62}"/>
              </a:ext>
            </a:extLst>
          </p:cNvPr>
          <p:cNvSpPr txBox="1"/>
          <p:nvPr/>
        </p:nvSpPr>
        <p:spPr>
          <a:xfrm>
            <a:off x="-1450182" y="614511"/>
            <a:ext cx="14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6C6AD"/>
                </a:solidFill>
                <a:latin typeface="Manrope ExtraBold" pitchFamily="2" charset="0"/>
              </a:rPr>
              <a:t>7974</a:t>
            </a:r>
          </a:p>
        </p:txBody>
      </p:sp>
    </p:spTree>
    <p:extLst>
      <p:ext uri="{BB962C8B-B14F-4D97-AF65-F5344CB8AC3E}">
        <p14:creationId xmlns:p14="http://schemas.microsoft.com/office/powerpoint/2010/main" val="3380936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760EC1-13A3-3E4F-4901-D91569C6B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C9E13D-E379-6902-5C00-0296DB61868D}"/>
              </a:ext>
            </a:extLst>
          </p:cNvPr>
          <p:cNvSpPr txBox="1"/>
          <p:nvPr/>
        </p:nvSpPr>
        <p:spPr>
          <a:xfrm>
            <a:off x="2341446" y="-6008302"/>
            <a:ext cx="3754554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0</a:t>
            </a:r>
            <a:b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</a:br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1BE0D-34D9-43E6-A042-722453383D67}"/>
              </a:ext>
            </a:extLst>
          </p:cNvPr>
          <p:cNvSpPr txBox="1"/>
          <p:nvPr/>
        </p:nvSpPr>
        <p:spPr>
          <a:xfrm>
            <a:off x="4366315" y="-50109010"/>
            <a:ext cx="3754554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0</a:t>
            </a:r>
            <a:b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</a:br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57C00-ABB4-4E80-44A6-3036ECA8E7A0}"/>
              </a:ext>
            </a:extLst>
          </p:cNvPr>
          <p:cNvSpPr txBox="1"/>
          <p:nvPr/>
        </p:nvSpPr>
        <p:spPr>
          <a:xfrm>
            <a:off x="7379661" y="-50109010"/>
            <a:ext cx="4083169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0</a:t>
            </a:r>
            <a:b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</a:br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solidFill>
                  <a:srgbClr val="C00000"/>
                </a:solidFill>
                <a:latin typeface="Manrope ExtraBold" pitchFamily="2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EBFAB-1DEA-AF2F-265D-BF3D75DDBBD5}"/>
              </a:ext>
            </a:extLst>
          </p:cNvPr>
          <p:cNvSpPr txBox="1"/>
          <p:nvPr/>
        </p:nvSpPr>
        <p:spPr>
          <a:xfrm>
            <a:off x="8551260" y="-6008302"/>
            <a:ext cx="3640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Manrope ExtraBold" pitchFamily="2" charset="0"/>
              </a:rPr>
              <a:t>Electronics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FE9B2-363D-84F4-7A1B-42D38322C3D6}"/>
              </a:ext>
            </a:extLst>
          </p:cNvPr>
          <p:cNvSpPr txBox="1"/>
          <p:nvPr/>
        </p:nvSpPr>
        <p:spPr>
          <a:xfrm>
            <a:off x="9395814" y="-12273977"/>
            <a:ext cx="3013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  <a:latin typeface="Manrope ExtraBold" pitchFamily="2" charset="0"/>
              </a:rPr>
              <a:t>Furniture</a:t>
            </a:r>
          </a:p>
        </p:txBody>
      </p:sp>
      <p:pic>
        <p:nvPicPr>
          <p:cNvPr id="14" name="Picture 13" descr="A brown leather chair with black background&#10;&#10;AI-generated content may be incorrect.">
            <a:extLst>
              <a:ext uri="{FF2B5EF4-FFF2-40B4-BE49-F238E27FC236}">
                <a16:creationId xmlns:a16="http://schemas.microsoft.com/office/drawing/2014/main" id="{A7CF4752-262F-3CBA-1C30-B3CA9C9CC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66" y="-8526855"/>
            <a:ext cx="9311151" cy="8065783"/>
          </a:xfrm>
          <a:prstGeom prst="rect">
            <a:avLst/>
          </a:prstGeom>
        </p:spPr>
      </p:pic>
      <p:pic>
        <p:nvPicPr>
          <p:cNvPr id="16" name="Picture 15" descr="A blue can with water drops on it">
            <a:extLst>
              <a:ext uri="{FF2B5EF4-FFF2-40B4-BE49-F238E27FC236}">
                <a16:creationId xmlns:a16="http://schemas.microsoft.com/office/drawing/2014/main" id="{FBA6F55A-4FDE-BF6E-F042-259CAA4A0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34" y="4129087"/>
            <a:ext cx="8096250" cy="54578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3DEE93-AE31-EE46-DD20-A3C98CF77ED1}"/>
              </a:ext>
            </a:extLst>
          </p:cNvPr>
          <p:cNvSpPr txBox="1"/>
          <p:nvPr/>
        </p:nvSpPr>
        <p:spPr>
          <a:xfrm>
            <a:off x="8714616" y="-63501"/>
            <a:ext cx="33505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Manrope ExtraBold" pitchFamily="2" charset="0"/>
              </a:rPr>
              <a:t>Beverages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C3DFA-35F0-70FB-8D10-5089DD65A086}"/>
              </a:ext>
            </a:extLst>
          </p:cNvPr>
          <p:cNvSpPr txBox="1"/>
          <p:nvPr/>
        </p:nvSpPr>
        <p:spPr>
          <a:xfrm>
            <a:off x="8714616" y="6858000"/>
            <a:ext cx="38015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Manrope ExtraBold" pitchFamily="2" charset="0"/>
              </a:rPr>
              <a:t>Household Essentials</a:t>
            </a:r>
          </a:p>
        </p:txBody>
      </p:sp>
      <p:pic>
        <p:nvPicPr>
          <p:cNvPr id="12" name="Picture 11" descr="A close-up of a stove&#10;&#10;AI-generated content may be incorrect.">
            <a:extLst>
              <a:ext uri="{FF2B5EF4-FFF2-40B4-BE49-F238E27FC236}">
                <a16:creationId xmlns:a16="http://schemas.microsoft.com/office/drawing/2014/main" id="{DDB1607F-D951-8EF4-23A9-8A536AC07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84" y="8958495"/>
            <a:ext cx="7807082" cy="101099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100D33-C77C-0EFC-96B7-63A660915B58}"/>
              </a:ext>
            </a:extLst>
          </p:cNvPr>
          <p:cNvSpPr txBox="1"/>
          <p:nvPr/>
        </p:nvSpPr>
        <p:spPr>
          <a:xfrm>
            <a:off x="0" y="-63500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  <a:latin typeface="Manrope ExtraBold" pitchFamily="2" charset="0"/>
              </a:rPr>
              <a:t>Quantity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B8CD2A-0FE5-0D13-2F4F-0039B403F647}"/>
              </a:ext>
            </a:extLst>
          </p:cNvPr>
          <p:cNvSpPr txBox="1"/>
          <p:nvPr/>
        </p:nvSpPr>
        <p:spPr>
          <a:xfrm>
            <a:off x="-2855106" y="614511"/>
            <a:ext cx="14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6C6AD"/>
                </a:solidFill>
                <a:latin typeface="Manrope ExtraBold" pitchFamily="2" charset="0"/>
              </a:rPr>
              <a:t>8083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0FD1C7-F46D-687F-A817-1AE3802EF9EF}"/>
              </a:ext>
            </a:extLst>
          </p:cNvPr>
          <p:cNvSpPr txBox="1"/>
          <p:nvPr/>
        </p:nvSpPr>
        <p:spPr>
          <a:xfrm>
            <a:off x="139749" y="639427"/>
            <a:ext cx="14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nrope ExtraBold" pitchFamily="2" charset="0"/>
              </a:rPr>
              <a:t>7974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641073-F69F-0698-8788-76B4A23620F8}"/>
              </a:ext>
            </a:extLst>
          </p:cNvPr>
          <p:cNvSpPr txBox="1"/>
          <p:nvPr/>
        </p:nvSpPr>
        <p:spPr>
          <a:xfrm>
            <a:off x="-1307462" y="614511"/>
            <a:ext cx="14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nrope ExtraBold" pitchFamily="2" charset="0"/>
              </a:rPr>
              <a:t>7897</a:t>
            </a:r>
          </a:p>
        </p:txBody>
      </p:sp>
    </p:spTree>
    <p:extLst>
      <p:ext uri="{BB962C8B-B14F-4D97-AF65-F5344CB8AC3E}">
        <p14:creationId xmlns:p14="http://schemas.microsoft.com/office/powerpoint/2010/main" val="34029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16F98C-6230-77E2-D3AF-564AFB73E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F4A560-E035-56EF-778C-B75124545159}"/>
              </a:ext>
            </a:extLst>
          </p:cNvPr>
          <p:cNvSpPr txBox="1"/>
          <p:nvPr/>
        </p:nvSpPr>
        <p:spPr>
          <a:xfrm>
            <a:off x="2341446" y="-6008302"/>
            <a:ext cx="3754554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0</a:t>
            </a:r>
            <a:b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</a:br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40ECE4-BB51-7CA5-44E7-7919ADB15F05}"/>
              </a:ext>
            </a:extLst>
          </p:cNvPr>
          <p:cNvSpPr txBox="1"/>
          <p:nvPr/>
        </p:nvSpPr>
        <p:spPr>
          <a:xfrm>
            <a:off x="4398171" y="-56464798"/>
            <a:ext cx="3754554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0</a:t>
            </a:r>
            <a:b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</a:br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06CFB9-50D7-612A-3BC6-BE153925B935}"/>
              </a:ext>
            </a:extLst>
          </p:cNvPr>
          <p:cNvSpPr txBox="1"/>
          <p:nvPr/>
        </p:nvSpPr>
        <p:spPr>
          <a:xfrm>
            <a:off x="7232211" y="-12235153"/>
            <a:ext cx="4083169" cy="7000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0</a:t>
            </a:r>
            <a:b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</a:br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1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2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3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4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5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6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7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8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9</a:t>
            </a:r>
          </a:p>
          <a:p>
            <a:r>
              <a:rPr lang="en-US" sz="413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…</a:t>
            </a:r>
          </a:p>
        </p:txBody>
      </p:sp>
      <p:pic>
        <p:nvPicPr>
          <p:cNvPr id="16" name="Picture 15" descr="A blue can with water drops on it">
            <a:extLst>
              <a:ext uri="{FF2B5EF4-FFF2-40B4-BE49-F238E27FC236}">
                <a16:creationId xmlns:a16="http://schemas.microsoft.com/office/drawing/2014/main" id="{98FE4CDD-DF01-A553-B42A-865F8C130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67" y="-6008302"/>
            <a:ext cx="8096250" cy="54578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94A291-708C-3279-71E3-16B94F37F0C8}"/>
              </a:ext>
            </a:extLst>
          </p:cNvPr>
          <p:cNvSpPr txBox="1"/>
          <p:nvPr/>
        </p:nvSpPr>
        <p:spPr>
          <a:xfrm>
            <a:off x="8409149" y="-10200890"/>
            <a:ext cx="33505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Manrope ExtraBold" pitchFamily="2" charset="0"/>
              </a:rPr>
              <a:t>Beverages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61E31-41BC-E4C6-688A-035FB4235077}"/>
              </a:ext>
            </a:extLst>
          </p:cNvPr>
          <p:cNvSpPr txBox="1"/>
          <p:nvPr/>
        </p:nvSpPr>
        <p:spPr>
          <a:xfrm>
            <a:off x="8437446" y="-130399"/>
            <a:ext cx="38015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Household Essentials</a:t>
            </a:r>
          </a:p>
        </p:txBody>
      </p:sp>
      <p:pic>
        <p:nvPicPr>
          <p:cNvPr id="13" name="Picture 12" descr="A close-up of a stove&#10;&#10;AI-generated content may be incorrect.">
            <a:extLst>
              <a:ext uri="{FF2B5EF4-FFF2-40B4-BE49-F238E27FC236}">
                <a16:creationId xmlns:a16="http://schemas.microsoft.com/office/drawing/2014/main" id="{8B59FD79-7F8A-9013-B19C-5A9C05F2F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65" y="3429000"/>
            <a:ext cx="7807082" cy="10109981"/>
          </a:xfrm>
          <a:prstGeom prst="rect">
            <a:avLst/>
          </a:prstGeom>
        </p:spPr>
      </p:pic>
      <p:pic>
        <p:nvPicPr>
          <p:cNvPr id="15" name="Picture 14" descr="A large burger with meat and vegetables&#10;&#10;AI-generated content may be incorrect.">
            <a:extLst>
              <a:ext uri="{FF2B5EF4-FFF2-40B4-BE49-F238E27FC236}">
                <a16:creationId xmlns:a16="http://schemas.microsoft.com/office/drawing/2014/main" id="{C05E8D6F-040D-933E-2686-3D134CA62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998" y="12099720"/>
            <a:ext cx="7470588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FCA0CC-E6F2-7CC6-E6EB-A8BE6247EBB8}"/>
              </a:ext>
            </a:extLst>
          </p:cNvPr>
          <p:cNvSpPr txBox="1"/>
          <p:nvPr/>
        </p:nvSpPr>
        <p:spPr>
          <a:xfrm>
            <a:off x="10269760" y="6858000"/>
            <a:ext cx="1992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65000"/>
                  </a:schemeClr>
                </a:solidFill>
                <a:latin typeface="Manrope ExtraBold" pitchFamily="2" charset="0"/>
              </a:rPr>
              <a:t>Food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1107CD-69D4-CB00-5950-F45BBD5DF61B}"/>
              </a:ext>
            </a:extLst>
          </p:cNvPr>
          <p:cNvSpPr txBox="1"/>
          <p:nvPr/>
        </p:nvSpPr>
        <p:spPr>
          <a:xfrm>
            <a:off x="0" y="-63500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A6A6A6"/>
                </a:solidFill>
                <a:latin typeface="Manrope ExtraBold" pitchFamily="2" charset="0"/>
              </a:rPr>
              <a:t>Quantity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D3268F-42AB-8112-6387-485AC3E08CB7}"/>
              </a:ext>
            </a:extLst>
          </p:cNvPr>
          <p:cNvSpPr txBox="1"/>
          <p:nvPr/>
        </p:nvSpPr>
        <p:spPr>
          <a:xfrm>
            <a:off x="-2787323" y="614510"/>
            <a:ext cx="14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nrope ExtraBold" pitchFamily="2" charset="0"/>
              </a:rPr>
              <a:t>7974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2E3033-7312-F0EB-019F-6D966F48A4A4}"/>
              </a:ext>
            </a:extLst>
          </p:cNvPr>
          <p:cNvSpPr txBox="1"/>
          <p:nvPr/>
        </p:nvSpPr>
        <p:spPr>
          <a:xfrm>
            <a:off x="197746" y="614510"/>
            <a:ext cx="14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A6A6A6"/>
                </a:solidFill>
                <a:latin typeface="Manrope ExtraBold" pitchFamily="2" charset="0"/>
              </a:rPr>
              <a:t>7897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698A23-2CA8-8C76-C765-673F417D138C}"/>
              </a:ext>
            </a:extLst>
          </p:cNvPr>
          <p:cNvSpPr txBox="1"/>
          <p:nvPr/>
        </p:nvSpPr>
        <p:spPr>
          <a:xfrm>
            <a:off x="-1337141" y="614509"/>
            <a:ext cx="1450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A6A6A6"/>
                </a:solidFill>
                <a:latin typeface="Manrope ExtraBold" pitchFamily="2" charset="0"/>
              </a:rPr>
              <a:t>7925</a:t>
            </a:r>
          </a:p>
        </p:txBody>
      </p:sp>
    </p:spTree>
    <p:extLst>
      <p:ext uri="{BB962C8B-B14F-4D97-AF65-F5344CB8AC3E}">
        <p14:creationId xmlns:p14="http://schemas.microsoft.com/office/powerpoint/2010/main" val="286864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766</Words>
  <Application>Microsoft Office PowerPoint</Application>
  <PresentationFormat>Widescreen</PresentationFormat>
  <Paragraphs>589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Manrope</vt:lpstr>
      <vt:lpstr>Manrope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Abdelfatah</dc:creator>
  <cp:lastModifiedBy>David Hany</cp:lastModifiedBy>
  <cp:revision>5</cp:revision>
  <dcterms:created xsi:type="dcterms:W3CDTF">2025-06-12T09:45:37Z</dcterms:created>
  <dcterms:modified xsi:type="dcterms:W3CDTF">2025-06-12T17:25:03Z</dcterms:modified>
</cp:coreProperties>
</file>